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2d65cb53f9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1147c3afd4e48"/>
  </p:sldMasterIdLst>
  <p:sldIdLst>
    <p:sldId xmlns:r="http://schemas.openxmlformats.org/officeDocument/2006/relationships" id="256" r:id="Rae36ee8cf2a84313"/>
    <p:sldId xmlns:r="http://schemas.openxmlformats.org/officeDocument/2006/relationships" id="257" r:id="R28700790273046e9"/>
    <p:sldId xmlns:r="http://schemas.openxmlformats.org/officeDocument/2006/relationships" id="258" r:id="R063eef710c32466e"/>
    <p:sldId xmlns:r="http://schemas.openxmlformats.org/officeDocument/2006/relationships" id="259" r:id="Rc9efdf005dd34efb"/>
    <p:sldId xmlns:r="http://schemas.openxmlformats.org/officeDocument/2006/relationships" id="260" r:id="R07b7c7a676c44766"/>
    <p:sldId xmlns:r="http://schemas.openxmlformats.org/officeDocument/2006/relationships" id="261" r:id="Rfeaefd6989ce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1147c3afd4e48" /><Relationship Type="http://schemas.openxmlformats.org/officeDocument/2006/relationships/slide" Target="/ppt/slides/slide1.xml" Id="Rae36ee8cf2a84313" /><Relationship Type="http://schemas.openxmlformats.org/officeDocument/2006/relationships/slide" Target="/ppt/slides/slide2.xml" Id="R28700790273046e9" /><Relationship Type="http://schemas.openxmlformats.org/officeDocument/2006/relationships/slide" Target="/ppt/slides/slide3.xml" Id="R063eef710c32466e" /><Relationship Type="http://schemas.openxmlformats.org/officeDocument/2006/relationships/slide" Target="/ppt/slides/slide4.xml" Id="Rc9efdf005dd34efb" /><Relationship Type="http://schemas.openxmlformats.org/officeDocument/2006/relationships/slide" Target="/ppt/slides/slide5.xml" Id="R07b7c7a676c44766" /><Relationship Type="http://schemas.openxmlformats.org/officeDocument/2006/relationships/slide" Target="/ppt/slides/slide6.xml" Id="Rfeaefd6989ce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4e374f750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caf5dc3f435f" /><Relationship Type="http://schemas.openxmlformats.org/officeDocument/2006/relationships/theme" Target="/ppt/slideMasters/theme/theme1.xml" Id="R7783592f6e09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dcaf5dc3f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ada67f2a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611245e8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dcd192417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47e65332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912f19288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764af463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