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129da1f23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3c7cb0ea142f0"/>
  </p:sldMasterIdLst>
  <p:sldIdLst>
    <p:sldId xmlns:r="http://schemas.openxmlformats.org/officeDocument/2006/relationships" id="256" r:id="R5c1205c155fb4ca0"/>
    <p:sldId xmlns:r="http://schemas.openxmlformats.org/officeDocument/2006/relationships" id="257" r:id="R4987142094734d12"/>
    <p:sldId xmlns:r="http://schemas.openxmlformats.org/officeDocument/2006/relationships" id="258" r:id="R907cd0c4da2b4b60"/>
    <p:sldId xmlns:r="http://schemas.openxmlformats.org/officeDocument/2006/relationships" id="259" r:id="Re284ab6b339e4ba6"/>
    <p:sldId xmlns:r="http://schemas.openxmlformats.org/officeDocument/2006/relationships" id="260" r:id="R04cacb8f3d384aaa"/>
    <p:sldId xmlns:r="http://schemas.openxmlformats.org/officeDocument/2006/relationships" id="261" r:id="R1d186be4e627477a"/>
    <p:sldId xmlns:r="http://schemas.openxmlformats.org/officeDocument/2006/relationships" id="262" r:id="R87046d986052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3c7cb0ea142f0" /><Relationship Type="http://schemas.openxmlformats.org/officeDocument/2006/relationships/slide" Target="/ppt/slides/slide1.xml" Id="R5c1205c155fb4ca0" /><Relationship Type="http://schemas.openxmlformats.org/officeDocument/2006/relationships/slide" Target="/ppt/slides/slide2.xml" Id="R4987142094734d12" /><Relationship Type="http://schemas.openxmlformats.org/officeDocument/2006/relationships/slide" Target="/ppt/slides/slide3.xml" Id="R907cd0c4da2b4b60" /><Relationship Type="http://schemas.openxmlformats.org/officeDocument/2006/relationships/slide" Target="/ppt/slides/slide4.xml" Id="Re284ab6b339e4ba6" /><Relationship Type="http://schemas.openxmlformats.org/officeDocument/2006/relationships/slide" Target="/ppt/slides/slide5.xml" Id="R04cacb8f3d384aaa" /><Relationship Type="http://schemas.openxmlformats.org/officeDocument/2006/relationships/slide" Target="/ppt/slides/slide6.xml" Id="R1d186be4e627477a" /><Relationship Type="http://schemas.openxmlformats.org/officeDocument/2006/relationships/slide" Target="/ppt/slides/slide7.xml" Id="R87046d986052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02c86c415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38e74009345ce" /><Relationship Type="http://schemas.openxmlformats.org/officeDocument/2006/relationships/theme" Target="/ppt/slideMasters/theme/theme1.xml" Id="R0f5d4a1dd80e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38e740093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18a08f57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7b8d87b1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ce12fcb86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0530baab9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e90c2ca76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c0466225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b19743ad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EINAR FENSHOLT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WEIBUST HILDE JUNE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