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1dadd73b2c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462cbd2ae441e"/>
  </p:sldMasterIdLst>
  <p:sldIdLst>
    <p:sldId xmlns:r="http://schemas.openxmlformats.org/officeDocument/2006/relationships" id="256" r:id="R43b285a850d04217"/>
    <p:sldId xmlns:r="http://schemas.openxmlformats.org/officeDocument/2006/relationships" id="257" r:id="R8d65478673cd4bb0"/>
    <p:sldId xmlns:r="http://schemas.openxmlformats.org/officeDocument/2006/relationships" id="258" r:id="R879cfaf0258e44a8"/>
    <p:sldId xmlns:r="http://schemas.openxmlformats.org/officeDocument/2006/relationships" id="259" r:id="R5164d327b54b4b2f"/>
    <p:sldId xmlns:r="http://schemas.openxmlformats.org/officeDocument/2006/relationships" id="260" r:id="R0dfbfb98a23148a3"/>
    <p:sldId xmlns:r="http://schemas.openxmlformats.org/officeDocument/2006/relationships" id="261" r:id="R344f19f07c9c49f8"/>
    <p:sldId xmlns:r="http://schemas.openxmlformats.org/officeDocument/2006/relationships" id="262" r:id="R736935f10fd5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462cbd2ae441e" /><Relationship Type="http://schemas.openxmlformats.org/officeDocument/2006/relationships/slide" Target="/ppt/slides/slide1.xml" Id="R43b285a850d04217" /><Relationship Type="http://schemas.openxmlformats.org/officeDocument/2006/relationships/slide" Target="/ppt/slides/slide2.xml" Id="R8d65478673cd4bb0" /><Relationship Type="http://schemas.openxmlformats.org/officeDocument/2006/relationships/slide" Target="/ppt/slides/slide3.xml" Id="R879cfaf0258e44a8" /><Relationship Type="http://schemas.openxmlformats.org/officeDocument/2006/relationships/slide" Target="/ppt/slides/slide4.xml" Id="R5164d327b54b4b2f" /><Relationship Type="http://schemas.openxmlformats.org/officeDocument/2006/relationships/slide" Target="/ppt/slides/slide5.xml" Id="R0dfbfb98a23148a3" /><Relationship Type="http://schemas.openxmlformats.org/officeDocument/2006/relationships/slide" Target="/ppt/slides/slide6.xml" Id="R344f19f07c9c49f8" /><Relationship Type="http://schemas.openxmlformats.org/officeDocument/2006/relationships/slide" Target="/ppt/slides/slide7.xml" Id="R736935f10fd5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4381e33c843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582cc75924df5" /><Relationship Type="http://schemas.openxmlformats.org/officeDocument/2006/relationships/theme" Target="/ppt/slideMasters/theme/theme1.xml" Id="R3c748ae7dcc3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0582cc7592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76c72322f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88fac8d3a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d8b27186e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847726489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d184d32fb47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0a4ed982d4f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8f2da8ce14a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238 380 577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BURØY-OLSEN KINE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96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kine.ianssen@gmail.com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