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0585a9ae5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13314849f4c5b"/>
  </p:sldMasterIdLst>
  <p:sldIdLst>
    <p:sldId xmlns:r="http://schemas.openxmlformats.org/officeDocument/2006/relationships" id="256" r:id="R2f5119a7f05846f2"/>
    <p:sldId xmlns:r="http://schemas.openxmlformats.org/officeDocument/2006/relationships" id="257" r:id="R66e1e6f57af544fe"/>
    <p:sldId xmlns:r="http://schemas.openxmlformats.org/officeDocument/2006/relationships" id="258" r:id="Rcb4e5a262c8f4c3b"/>
    <p:sldId xmlns:r="http://schemas.openxmlformats.org/officeDocument/2006/relationships" id="259" r:id="R2759ef07213349cd"/>
    <p:sldId xmlns:r="http://schemas.openxmlformats.org/officeDocument/2006/relationships" id="260" r:id="R38782732edb34fc5"/>
    <p:sldId xmlns:r="http://schemas.openxmlformats.org/officeDocument/2006/relationships" id="261" r:id="R024354ec07cd46a7"/>
    <p:sldId xmlns:r="http://schemas.openxmlformats.org/officeDocument/2006/relationships" id="262" r:id="R8cffd4e0581c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13314849f4c5b" /><Relationship Type="http://schemas.openxmlformats.org/officeDocument/2006/relationships/slide" Target="/ppt/slides/slide1.xml" Id="R2f5119a7f05846f2" /><Relationship Type="http://schemas.openxmlformats.org/officeDocument/2006/relationships/slide" Target="/ppt/slides/slide2.xml" Id="R66e1e6f57af544fe" /><Relationship Type="http://schemas.openxmlformats.org/officeDocument/2006/relationships/slide" Target="/ppt/slides/slide3.xml" Id="Rcb4e5a262c8f4c3b" /><Relationship Type="http://schemas.openxmlformats.org/officeDocument/2006/relationships/slide" Target="/ppt/slides/slide4.xml" Id="R2759ef07213349cd" /><Relationship Type="http://schemas.openxmlformats.org/officeDocument/2006/relationships/slide" Target="/ppt/slides/slide5.xml" Id="R38782732edb34fc5" /><Relationship Type="http://schemas.openxmlformats.org/officeDocument/2006/relationships/slide" Target="/ppt/slides/slide6.xml" Id="R024354ec07cd46a7" /><Relationship Type="http://schemas.openxmlformats.org/officeDocument/2006/relationships/slide" Target="/ppt/slides/slide7.xml" Id="R8cffd4e0581c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c6e282efd4b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a7ed064304630" /><Relationship Type="http://schemas.openxmlformats.org/officeDocument/2006/relationships/theme" Target="/ppt/slideMasters/theme/theme1.xml" Id="Rca144bf61b01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a7ed06430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97565f856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189e7f7b0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8b4300ed6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c4183d4ce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9f3356e84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deb3345ef49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01aedf236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DRÅPEN SOLSIDEN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DRÅPEN SOLSIDEN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DRÅPEN SOLSIDEN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DRÅPEN SOLSIDEN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DRÅPEN SOLSIDEN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DRÅPEN SOLSIDEN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21 293 506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982 999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−1 328 523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6 996 110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DRÅPEN SOLSIDEN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DRÅPEN SOLSIDEN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Tmv-Kaia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990 574 243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DRÅPEN SOLSIDEN AS</a:t>
            </a:r>
          </a:p>
        </p:txBody>
      </p:sp>
    </p:spTree>
  </p:cSld>
  <p:clrMapOvr>
    <a:masterClrMapping xmlns:a="http://schemas.openxmlformats.org/drawingml/2006/main"/>
  </p:clrMapOvr>
</p:sld>
</file>