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72f560054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600892db94d47"/>
  </p:sldMasterIdLst>
  <p:sldIdLst>
    <p:sldId xmlns:r="http://schemas.openxmlformats.org/officeDocument/2006/relationships" id="256" r:id="Rf5d833d44b164de9"/>
    <p:sldId xmlns:r="http://schemas.openxmlformats.org/officeDocument/2006/relationships" id="257" r:id="Re07fbb97d7a044d7"/>
    <p:sldId xmlns:r="http://schemas.openxmlformats.org/officeDocument/2006/relationships" id="258" r:id="R6bb68e30b0284723"/>
    <p:sldId xmlns:r="http://schemas.openxmlformats.org/officeDocument/2006/relationships" id="259" r:id="R8abd064cbc844dfd"/>
    <p:sldId xmlns:r="http://schemas.openxmlformats.org/officeDocument/2006/relationships" id="260" r:id="R5d3697ff2eaa4ab2"/>
    <p:sldId xmlns:r="http://schemas.openxmlformats.org/officeDocument/2006/relationships" id="261" r:id="Radef63576cbc4aca"/>
    <p:sldId xmlns:r="http://schemas.openxmlformats.org/officeDocument/2006/relationships" id="262" r:id="R5f6589bcde0c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600892db94d47" /><Relationship Type="http://schemas.openxmlformats.org/officeDocument/2006/relationships/slide" Target="/ppt/slides/slide1.xml" Id="Rf5d833d44b164de9" /><Relationship Type="http://schemas.openxmlformats.org/officeDocument/2006/relationships/slide" Target="/ppt/slides/slide2.xml" Id="Re07fbb97d7a044d7" /><Relationship Type="http://schemas.openxmlformats.org/officeDocument/2006/relationships/slide" Target="/ppt/slides/slide3.xml" Id="R6bb68e30b0284723" /><Relationship Type="http://schemas.openxmlformats.org/officeDocument/2006/relationships/slide" Target="/ppt/slides/slide4.xml" Id="R8abd064cbc844dfd" /><Relationship Type="http://schemas.openxmlformats.org/officeDocument/2006/relationships/slide" Target="/ppt/slides/slide5.xml" Id="R5d3697ff2eaa4ab2" /><Relationship Type="http://schemas.openxmlformats.org/officeDocument/2006/relationships/slide" Target="/ppt/slides/slide6.xml" Id="Radef63576cbc4aca" /><Relationship Type="http://schemas.openxmlformats.org/officeDocument/2006/relationships/slide" Target="/ppt/slides/slide7.xml" Id="R5f6589bcde0c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bd996d32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b31c9d584c31" /><Relationship Type="http://schemas.openxmlformats.org/officeDocument/2006/relationships/theme" Target="/ppt/slideMasters/theme/theme1.xml" Id="Rdfc274c6cfb8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eb31c9d58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644175e6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ad665311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593a933d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f8969360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145025a0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aa7a02bd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b494e52d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ÅSKOLLEN LIFT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ÅSKOLLEN LIFT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14 916 812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31 552 028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WILLEM JAN VAN DER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CATHERINE M VAN DER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 JACK WILLEM VAN DER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VDM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990 579 261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ÅSKOLLEN LIFT HOLDING AS</a:t>
            </a:r>
          </a:p>
        </p:txBody>
      </p:sp>
    </p:spTree>
  </p:cSld>
  <p:clrMapOvr>
    <a:masterClrMapping xmlns:a="http://schemas.openxmlformats.org/drawingml/2006/main"/>
  </p:clrMapOvr>
</p:sld>
</file>