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ac13b5bed946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c7c3876c048fa"/>
  </p:sldMasterIdLst>
  <p:sldIdLst>
    <p:sldId xmlns:r="http://schemas.openxmlformats.org/officeDocument/2006/relationships" id="256" r:id="Rdf7cab40879e4129"/>
    <p:sldId xmlns:r="http://schemas.openxmlformats.org/officeDocument/2006/relationships" id="257" r:id="Rbba54be4f8e4419b"/>
    <p:sldId xmlns:r="http://schemas.openxmlformats.org/officeDocument/2006/relationships" id="258" r:id="Rc4bea6ce3e8548c4"/>
    <p:sldId xmlns:r="http://schemas.openxmlformats.org/officeDocument/2006/relationships" id="259" r:id="R8ed03c67275449cc"/>
    <p:sldId xmlns:r="http://schemas.openxmlformats.org/officeDocument/2006/relationships" id="260" r:id="Rfdd2960946c14b3c"/>
    <p:sldId xmlns:r="http://schemas.openxmlformats.org/officeDocument/2006/relationships" id="261" r:id="Re4ed9a12092f4b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c7c3876c048fa" /><Relationship Type="http://schemas.openxmlformats.org/officeDocument/2006/relationships/slide" Target="/ppt/slides/slide1.xml" Id="Rdf7cab40879e4129" /><Relationship Type="http://schemas.openxmlformats.org/officeDocument/2006/relationships/slide" Target="/ppt/slides/slide2.xml" Id="Rbba54be4f8e4419b" /><Relationship Type="http://schemas.openxmlformats.org/officeDocument/2006/relationships/slide" Target="/ppt/slides/slide3.xml" Id="Rc4bea6ce3e8548c4" /><Relationship Type="http://schemas.openxmlformats.org/officeDocument/2006/relationships/slide" Target="/ppt/slides/slide4.xml" Id="R8ed03c67275449cc" /><Relationship Type="http://schemas.openxmlformats.org/officeDocument/2006/relationships/slide" Target="/ppt/slides/slide5.xml" Id="Rfdd2960946c14b3c" /><Relationship Type="http://schemas.openxmlformats.org/officeDocument/2006/relationships/slide" Target="/ppt/slides/slide6.xml" Id="Re4ed9a12092f4b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5d5cdc59540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12dc4dcc24ec4" /><Relationship Type="http://schemas.openxmlformats.org/officeDocument/2006/relationships/theme" Target="/ppt/slideMasters/theme/theme1.xml" Id="R04ba4937d4b7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a12dc4dcc24e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7eac62bc240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71b0814714c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65b853b3b40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3612ea6ff40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d5e999c6f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7f80ceedc48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LIFTUTLEIE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Holmestrandsveien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post@drammenlift.no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990 579 873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