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b4e2e8dbe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de5341706490b"/>
  </p:sldMasterIdLst>
  <p:sldIdLst>
    <p:sldId xmlns:r="http://schemas.openxmlformats.org/officeDocument/2006/relationships" id="256" r:id="R45d361b612374174"/>
    <p:sldId xmlns:r="http://schemas.openxmlformats.org/officeDocument/2006/relationships" id="257" r:id="Rf55cf3f8678a40ee"/>
    <p:sldId xmlns:r="http://schemas.openxmlformats.org/officeDocument/2006/relationships" id="258" r:id="R3a71ebad87734556"/>
    <p:sldId xmlns:r="http://schemas.openxmlformats.org/officeDocument/2006/relationships" id="259" r:id="R31de7dcc4a3a4d6c"/>
    <p:sldId xmlns:r="http://schemas.openxmlformats.org/officeDocument/2006/relationships" id="260" r:id="R7215a98da26345cd"/>
    <p:sldId xmlns:r="http://schemas.openxmlformats.org/officeDocument/2006/relationships" id="261" r:id="R420e143a58324609"/>
    <p:sldId xmlns:r="http://schemas.openxmlformats.org/officeDocument/2006/relationships" id="262" r:id="R96d2ae28616a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de5341706490b" /><Relationship Type="http://schemas.openxmlformats.org/officeDocument/2006/relationships/slide" Target="/ppt/slides/slide1.xml" Id="R45d361b612374174" /><Relationship Type="http://schemas.openxmlformats.org/officeDocument/2006/relationships/slide" Target="/ppt/slides/slide2.xml" Id="Rf55cf3f8678a40ee" /><Relationship Type="http://schemas.openxmlformats.org/officeDocument/2006/relationships/slide" Target="/ppt/slides/slide3.xml" Id="R3a71ebad87734556" /><Relationship Type="http://schemas.openxmlformats.org/officeDocument/2006/relationships/slide" Target="/ppt/slides/slide4.xml" Id="R31de7dcc4a3a4d6c" /><Relationship Type="http://schemas.openxmlformats.org/officeDocument/2006/relationships/slide" Target="/ppt/slides/slide5.xml" Id="R7215a98da26345cd" /><Relationship Type="http://schemas.openxmlformats.org/officeDocument/2006/relationships/slide" Target="/ppt/slides/slide6.xml" Id="R420e143a58324609" /><Relationship Type="http://schemas.openxmlformats.org/officeDocument/2006/relationships/slide" Target="/ppt/slides/slide7.xml" Id="R96d2ae28616a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21d5b0e13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2f570d104225" /><Relationship Type="http://schemas.openxmlformats.org/officeDocument/2006/relationships/theme" Target="/ppt/slideMasters/theme/theme1.xml" Id="Rdc5b033e86e4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42f570d10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da0c3886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62a77b11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ddb471e8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2ffb79ee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b2ae6f78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207b0af9f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bd9ae84e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LIFTUTLEIE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290 736 057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43 984 370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31 188 694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130 133 725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322 276 026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ÅSKOLLEN LIFT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post@drammenlift.no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