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eb8efa2a146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31598bac64482a"/>
  </p:sldMasterIdLst>
  <p:sldIdLst>
    <p:sldId xmlns:r="http://schemas.openxmlformats.org/officeDocument/2006/relationships" id="256" r:id="R2a7a2126a44b4f99"/>
    <p:sldId xmlns:r="http://schemas.openxmlformats.org/officeDocument/2006/relationships" id="257" r:id="R1945d8a5eb704dd0"/>
    <p:sldId xmlns:r="http://schemas.openxmlformats.org/officeDocument/2006/relationships" id="258" r:id="R08e56c92c70f4fa2"/>
    <p:sldId xmlns:r="http://schemas.openxmlformats.org/officeDocument/2006/relationships" id="259" r:id="R83095da2471a4317"/>
    <p:sldId xmlns:r="http://schemas.openxmlformats.org/officeDocument/2006/relationships" id="260" r:id="R803d647491bd411b"/>
    <p:sldId xmlns:r="http://schemas.openxmlformats.org/officeDocument/2006/relationships" id="261" r:id="R0d59b0264977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1598bac64482a" /><Relationship Type="http://schemas.openxmlformats.org/officeDocument/2006/relationships/slide" Target="/ppt/slides/slide1.xml" Id="R2a7a2126a44b4f99" /><Relationship Type="http://schemas.openxmlformats.org/officeDocument/2006/relationships/slide" Target="/ppt/slides/slide2.xml" Id="R1945d8a5eb704dd0" /><Relationship Type="http://schemas.openxmlformats.org/officeDocument/2006/relationships/slide" Target="/ppt/slides/slide3.xml" Id="R08e56c92c70f4fa2" /><Relationship Type="http://schemas.openxmlformats.org/officeDocument/2006/relationships/slide" Target="/ppt/slides/slide4.xml" Id="R83095da2471a4317" /><Relationship Type="http://schemas.openxmlformats.org/officeDocument/2006/relationships/slide" Target="/ppt/slides/slide5.xml" Id="R803d647491bd411b" /><Relationship Type="http://schemas.openxmlformats.org/officeDocument/2006/relationships/slide" Target="/ppt/slides/slide6.xml" Id="R0d59b0264977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dc1d9869f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df9eea39d45e8" /><Relationship Type="http://schemas.openxmlformats.org/officeDocument/2006/relationships/theme" Target="/ppt/slideMasters/theme/theme1.xml" Id="Rd13fb0cdbecb47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7df9eea39d45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f9b490a9b48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34803b956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fc23fd14e4a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8f3625aac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d918a504241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59a6e41e64a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GRØTERUD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Numedalsveien 301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3614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00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990 585 350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HOLDING AS</a:t>
            </a:r>
          </a:p>
        </p:txBody>
      </p:sp>
    </p:spTree>
  </p:cSld>
  <p:clrMapOvr>
    <a:masterClrMapping xmlns:a="http://schemas.openxmlformats.org/drawingml/2006/main"/>
  </p:clrMapOvr>
</p:sld>
</file>