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73c63fdef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052a409d845fe"/>
  </p:sldMasterIdLst>
  <p:sldIdLst>
    <p:sldId xmlns:r="http://schemas.openxmlformats.org/officeDocument/2006/relationships" id="256" r:id="R5db17ede67ec480a"/>
    <p:sldId xmlns:r="http://schemas.openxmlformats.org/officeDocument/2006/relationships" id="257" r:id="R66bf4baaee444997"/>
    <p:sldId xmlns:r="http://schemas.openxmlformats.org/officeDocument/2006/relationships" id="258" r:id="R30f8a269d74e4f12"/>
    <p:sldId xmlns:r="http://schemas.openxmlformats.org/officeDocument/2006/relationships" id="259" r:id="R934ba92ed2584600"/>
    <p:sldId xmlns:r="http://schemas.openxmlformats.org/officeDocument/2006/relationships" id="260" r:id="Rf7e7c58a517d4b53"/>
    <p:sldId xmlns:r="http://schemas.openxmlformats.org/officeDocument/2006/relationships" id="261" r:id="R0f1e0632831a468f"/>
    <p:sldId xmlns:r="http://schemas.openxmlformats.org/officeDocument/2006/relationships" id="262" r:id="Rf1bb68b90312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052a409d845fe" /><Relationship Type="http://schemas.openxmlformats.org/officeDocument/2006/relationships/slide" Target="/ppt/slides/slide1.xml" Id="R5db17ede67ec480a" /><Relationship Type="http://schemas.openxmlformats.org/officeDocument/2006/relationships/slide" Target="/ppt/slides/slide2.xml" Id="R66bf4baaee444997" /><Relationship Type="http://schemas.openxmlformats.org/officeDocument/2006/relationships/slide" Target="/ppt/slides/slide3.xml" Id="R30f8a269d74e4f12" /><Relationship Type="http://schemas.openxmlformats.org/officeDocument/2006/relationships/slide" Target="/ppt/slides/slide4.xml" Id="R934ba92ed2584600" /><Relationship Type="http://schemas.openxmlformats.org/officeDocument/2006/relationships/slide" Target="/ppt/slides/slide5.xml" Id="Rf7e7c58a517d4b53" /><Relationship Type="http://schemas.openxmlformats.org/officeDocument/2006/relationships/slide" Target="/ppt/slides/slide6.xml" Id="R0f1e0632831a468f" /><Relationship Type="http://schemas.openxmlformats.org/officeDocument/2006/relationships/slide" Target="/ppt/slides/slide7.xml" Id="Rf1bb68b90312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faa0e0d0b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3ba4d0774f22" /><Relationship Type="http://schemas.openxmlformats.org/officeDocument/2006/relationships/theme" Target="/ppt/slideMasters/theme/theme1.xml" Id="R100b371728ba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73ba4d077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1e1dc2d3f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3033a01e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9c6e9511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d7e3cb3a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01159a16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a5b0c318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7f1a45ce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Numedalsveien 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00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HOLDING AS</a:t>
            </a:r>
          </a:p>
        </p:txBody>
      </p:sp>
    </p:spTree>
  </p:cSld>
  <p:clrMapOvr>
    <a:masterClrMapping xmlns:a="http://schemas.openxmlformats.org/drawingml/2006/main"/>
  </p:clrMapOvr>
</p:sld>
</file>