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4101005d96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cd8f8947b14ab6"/>
  </p:sldMasterIdLst>
  <p:sldIdLst>
    <p:sldId xmlns:r="http://schemas.openxmlformats.org/officeDocument/2006/relationships" id="256" r:id="Rd21f2f1b042c4910"/>
    <p:sldId xmlns:r="http://schemas.openxmlformats.org/officeDocument/2006/relationships" id="257" r:id="R4d7254d74e9a4d29"/>
    <p:sldId xmlns:r="http://schemas.openxmlformats.org/officeDocument/2006/relationships" id="258" r:id="R498354f7523e4503"/>
    <p:sldId xmlns:r="http://schemas.openxmlformats.org/officeDocument/2006/relationships" id="259" r:id="R39233e63d41547ae"/>
    <p:sldId xmlns:r="http://schemas.openxmlformats.org/officeDocument/2006/relationships" id="260" r:id="R1ce93177e8394838"/>
    <p:sldId xmlns:r="http://schemas.openxmlformats.org/officeDocument/2006/relationships" id="261" r:id="R88209e42afa341cd"/>
    <p:sldId xmlns:r="http://schemas.openxmlformats.org/officeDocument/2006/relationships" id="262" r:id="Rd0b51ececd17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d8f8947b14ab6" /><Relationship Type="http://schemas.openxmlformats.org/officeDocument/2006/relationships/slide" Target="/ppt/slides/slide1.xml" Id="Rd21f2f1b042c4910" /><Relationship Type="http://schemas.openxmlformats.org/officeDocument/2006/relationships/slide" Target="/ppt/slides/slide2.xml" Id="R4d7254d74e9a4d29" /><Relationship Type="http://schemas.openxmlformats.org/officeDocument/2006/relationships/slide" Target="/ppt/slides/slide3.xml" Id="R498354f7523e4503" /><Relationship Type="http://schemas.openxmlformats.org/officeDocument/2006/relationships/slide" Target="/ppt/slides/slide4.xml" Id="R39233e63d41547ae" /><Relationship Type="http://schemas.openxmlformats.org/officeDocument/2006/relationships/slide" Target="/ppt/slides/slide5.xml" Id="R1ce93177e8394838" /><Relationship Type="http://schemas.openxmlformats.org/officeDocument/2006/relationships/slide" Target="/ppt/slides/slide6.xml" Id="R88209e42afa341cd" /><Relationship Type="http://schemas.openxmlformats.org/officeDocument/2006/relationships/slide" Target="/ppt/slides/slide7.xml" Id="Rd0b51ececd17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0a1780558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2951234074c12" /><Relationship Type="http://schemas.openxmlformats.org/officeDocument/2006/relationships/theme" Target="/ppt/slideMasters/theme/theme1.xml" Id="R2077ab4c532646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f2951234074c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db57c39a44b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e4edaa5da4a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f6e27eb174c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94b0637eb4d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1352093f749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ff07a09da49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2980b8ef44f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AVANTOR VITAMINVEIEN 5B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AVANTOR VITAMINVEIEN 5B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AVANTOR VITAMINVEIEN 5B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AVANTOR VITAMINVEIEN 5B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AVANTOR VITAMINVEIEN 5B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AVANTOR VITAMINVEIEN 5B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10 596 767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9 786 901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8 871 329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212 288 026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249 101 221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AVANTOR VITAMINVEIEN 5B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AVANTOR VITAMINVEIEN 5B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Gullhaug Torg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48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990 589 607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AVANTOR VITAMINVEIEN 5B AS</a:t>
            </a:r>
          </a:p>
        </p:txBody>
      </p:sp>
    </p:spTree>
  </p:cSld>
  <p:clrMapOvr>
    <a:masterClrMapping xmlns:a="http://schemas.openxmlformats.org/drawingml/2006/main"/>
  </p:clrMapOvr>
</p:sld>
</file>