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b2ca006f5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1ddd63fe34d10"/>
  </p:sldMasterIdLst>
  <p:sldIdLst>
    <p:sldId xmlns:r="http://schemas.openxmlformats.org/officeDocument/2006/relationships" id="256" r:id="R4ec93805644e4758"/>
    <p:sldId xmlns:r="http://schemas.openxmlformats.org/officeDocument/2006/relationships" id="257" r:id="Rb2ac75bbb0a34611"/>
    <p:sldId xmlns:r="http://schemas.openxmlformats.org/officeDocument/2006/relationships" id="258" r:id="Rc059f939a69945c7"/>
    <p:sldId xmlns:r="http://schemas.openxmlformats.org/officeDocument/2006/relationships" id="259" r:id="Reef435d2955f4e27"/>
    <p:sldId xmlns:r="http://schemas.openxmlformats.org/officeDocument/2006/relationships" id="260" r:id="Re0f39529b8814f2a"/>
    <p:sldId xmlns:r="http://schemas.openxmlformats.org/officeDocument/2006/relationships" id="261" r:id="Rd0ad45cac21f4647"/>
    <p:sldId xmlns:r="http://schemas.openxmlformats.org/officeDocument/2006/relationships" id="262" r:id="R39c8acbb9fc4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1ddd63fe34d10" /><Relationship Type="http://schemas.openxmlformats.org/officeDocument/2006/relationships/slide" Target="/ppt/slides/slide1.xml" Id="R4ec93805644e4758" /><Relationship Type="http://schemas.openxmlformats.org/officeDocument/2006/relationships/slide" Target="/ppt/slides/slide2.xml" Id="Rb2ac75bbb0a34611" /><Relationship Type="http://schemas.openxmlformats.org/officeDocument/2006/relationships/slide" Target="/ppt/slides/slide3.xml" Id="Rc059f939a69945c7" /><Relationship Type="http://schemas.openxmlformats.org/officeDocument/2006/relationships/slide" Target="/ppt/slides/slide4.xml" Id="Reef435d2955f4e27" /><Relationship Type="http://schemas.openxmlformats.org/officeDocument/2006/relationships/slide" Target="/ppt/slides/slide5.xml" Id="Re0f39529b8814f2a" /><Relationship Type="http://schemas.openxmlformats.org/officeDocument/2006/relationships/slide" Target="/ppt/slides/slide6.xml" Id="Rd0ad45cac21f4647" /><Relationship Type="http://schemas.openxmlformats.org/officeDocument/2006/relationships/slide" Target="/ppt/slides/slide7.xml" Id="R39c8acbb9fc4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257d64cea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50a28242404d" /><Relationship Type="http://schemas.openxmlformats.org/officeDocument/2006/relationships/theme" Target="/ppt/slideMasters/theme/theme1.xml" Id="R91c9025ac4bd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f50a2824240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7ce497fab48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c6e8b97e840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30c71b0b0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41519489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44997a78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a45923d44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a0f80d91c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MÜLLER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14 399 166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16 370 961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17 325 001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990 597 332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MÜLLER AS</a:t>
            </a:r>
          </a:p>
        </p:txBody>
      </p:sp>
    </p:spTree>
  </p:cSld>
  <p:clrMapOvr>
    <a:masterClrMapping xmlns:a="http://schemas.openxmlformats.org/drawingml/2006/main"/>
  </p:clrMapOvr>
</p:sld>
</file>