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576706ee443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521e8ccdc4e9a"/>
  </p:sldMasterIdLst>
  <p:sldIdLst>
    <p:sldId xmlns:r="http://schemas.openxmlformats.org/officeDocument/2006/relationships" id="256" r:id="R9c94a1c49e3f40b8"/>
    <p:sldId xmlns:r="http://schemas.openxmlformats.org/officeDocument/2006/relationships" id="257" r:id="Re307ab23fbc841cd"/>
    <p:sldId xmlns:r="http://schemas.openxmlformats.org/officeDocument/2006/relationships" id="258" r:id="R875a726bab16468f"/>
    <p:sldId xmlns:r="http://schemas.openxmlformats.org/officeDocument/2006/relationships" id="259" r:id="Raa706c418341470d"/>
    <p:sldId xmlns:r="http://schemas.openxmlformats.org/officeDocument/2006/relationships" id="260" r:id="R0e5a9d82bc6f416d"/>
    <p:sldId xmlns:r="http://schemas.openxmlformats.org/officeDocument/2006/relationships" id="261" r:id="R08be2f38df804055"/>
    <p:sldId xmlns:r="http://schemas.openxmlformats.org/officeDocument/2006/relationships" id="262" r:id="R8f5602fba0bc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521e8ccdc4e9a" /><Relationship Type="http://schemas.openxmlformats.org/officeDocument/2006/relationships/slide" Target="/ppt/slides/slide1.xml" Id="R9c94a1c49e3f40b8" /><Relationship Type="http://schemas.openxmlformats.org/officeDocument/2006/relationships/slide" Target="/ppt/slides/slide2.xml" Id="Re307ab23fbc841cd" /><Relationship Type="http://schemas.openxmlformats.org/officeDocument/2006/relationships/slide" Target="/ppt/slides/slide3.xml" Id="R875a726bab16468f" /><Relationship Type="http://schemas.openxmlformats.org/officeDocument/2006/relationships/slide" Target="/ppt/slides/slide4.xml" Id="Raa706c418341470d" /><Relationship Type="http://schemas.openxmlformats.org/officeDocument/2006/relationships/slide" Target="/ppt/slides/slide5.xml" Id="R0e5a9d82bc6f416d" /><Relationship Type="http://schemas.openxmlformats.org/officeDocument/2006/relationships/slide" Target="/ppt/slides/slide6.xml" Id="R08be2f38df804055" /><Relationship Type="http://schemas.openxmlformats.org/officeDocument/2006/relationships/slide" Target="/ppt/slides/slide7.xml" Id="R8f5602fba0bc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5a44e5bc1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2db8e7e0f4be8" /><Relationship Type="http://schemas.openxmlformats.org/officeDocument/2006/relationships/theme" Target="/ppt/slideMasters/theme/theme1.xml" Id="Ra05e27889f10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2db8e7e0f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a2f961161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a15c3d5354c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a5e28c0cd45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22c5ccbd44d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837320a81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5a5590361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4e1da39f74a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SØLVIS HOLDING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26 161 501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169 000 698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189 041 340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SØLVI TORILD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RENATE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STEFFEN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Tjeltavegen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