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eb76290e0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a11a84d1541ba"/>
  </p:sldMasterIdLst>
  <p:sldIdLst>
    <p:sldId xmlns:r="http://schemas.openxmlformats.org/officeDocument/2006/relationships" id="256" r:id="R26a7d96c24474058"/>
    <p:sldId xmlns:r="http://schemas.openxmlformats.org/officeDocument/2006/relationships" id="257" r:id="R1ea046769e4a4725"/>
    <p:sldId xmlns:r="http://schemas.openxmlformats.org/officeDocument/2006/relationships" id="258" r:id="Rafef0d1daeab43e0"/>
    <p:sldId xmlns:r="http://schemas.openxmlformats.org/officeDocument/2006/relationships" id="259" r:id="R8cde686b01c94ad2"/>
    <p:sldId xmlns:r="http://schemas.openxmlformats.org/officeDocument/2006/relationships" id="260" r:id="R8590fc8df8e94bf6"/>
    <p:sldId xmlns:r="http://schemas.openxmlformats.org/officeDocument/2006/relationships" id="261" r:id="R9d17a3eea7da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a11a84d1541ba" /><Relationship Type="http://schemas.openxmlformats.org/officeDocument/2006/relationships/slide" Target="/ppt/slides/slide1.xml" Id="R26a7d96c24474058" /><Relationship Type="http://schemas.openxmlformats.org/officeDocument/2006/relationships/slide" Target="/ppt/slides/slide2.xml" Id="R1ea046769e4a4725" /><Relationship Type="http://schemas.openxmlformats.org/officeDocument/2006/relationships/slide" Target="/ppt/slides/slide3.xml" Id="Rafef0d1daeab43e0" /><Relationship Type="http://schemas.openxmlformats.org/officeDocument/2006/relationships/slide" Target="/ppt/slides/slide4.xml" Id="R8cde686b01c94ad2" /><Relationship Type="http://schemas.openxmlformats.org/officeDocument/2006/relationships/slide" Target="/ppt/slides/slide5.xml" Id="R8590fc8df8e94bf6" /><Relationship Type="http://schemas.openxmlformats.org/officeDocument/2006/relationships/slide" Target="/ppt/slides/slide6.xml" Id="R9d17a3eea7da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03710be4b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055cba0404d5a" /><Relationship Type="http://schemas.openxmlformats.org/officeDocument/2006/relationships/theme" Target="/ppt/slideMasters/theme/theme1.xml" Id="R0467f38eee2d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5055cba040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eea9e504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837b424c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591d86cc642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a0d214bc64f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900df49d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8218fdb29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Winther-Larsen, Grøndahls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