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b9e07ac06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6f6c1babf449b"/>
  </p:sldMasterIdLst>
  <p:sldIdLst>
    <p:sldId xmlns:r="http://schemas.openxmlformats.org/officeDocument/2006/relationships" id="256" r:id="R6e4c8a29a71e4828"/>
    <p:sldId xmlns:r="http://schemas.openxmlformats.org/officeDocument/2006/relationships" id="257" r:id="R47d5b5b601de41f5"/>
    <p:sldId xmlns:r="http://schemas.openxmlformats.org/officeDocument/2006/relationships" id="258" r:id="Rc64485663f3b4b0e"/>
    <p:sldId xmlns:r="http://schemas.openxmlformats.org/officeDocument/2006/relationships" id="259" r:id="Rb2202d9c1d0d468c"/>
    <p:sldId xmlns:r="http://schemas.openxmlformats.org/officeDocument/2006/relationships" id="260" r:id="R0a35bb192ac64fb6"/>
    <p:sldId xmlns:r="http://schemas.openxmlformats.org/officeDocument/2006/relationships" id="261" r:id="R5b9454c96df54393"/>
    <p:sldId xmlns:r="http://schemas.openxmlformats.org/officeDocument/2006/relationships" id="262" r:id="Rc2ff2efe99fa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6f6c1babf449b" /><Relationship Type="http://schemas.openxmlformats.org/officeDocument/2006/relationships/slide" Target="/ppt/slides/slide1.xml" Id="R6e4c8a29a71e4828" /><Relationship Type="http://schemas.openxmlformats.org/officeDocument/2006/relationships/slide" Target="/ppt/slides/slide2.xml" Id="R47d5b5b601de41f5" /><Relationship Type="http://schemas.openxmlformats.org/officeDocument/2006/relationships/slide" Target="/ppt/slides/slide3.xml" Id="Rc64485663f3b4b0e" /><Relationship Type="http://schemas.openxmlformats.org/officeDocument/2006/relationships/slide" Target="/ppt/slides/slide4.xml" Id="Rb2202d9c1d0d468c" /><Relationship Type="http://schemas.openxmlformats.org/officeDocument/2006/relationships/slide" Target="/ppt/slides/slide5.xml" Id="R0a35bb192ac64fb6" /><Relationship Type="http://schemas.openxmlformats.org/officeDocument/2006/relationships/slide" Target="/ppt/slides/slide6.xml" Id="R5b9454c96df54393" /><Relationship Type="http://schemas.openxmlformats.org/officeDocument/2006/relationships/slide" Target="/ppt/slides/slide7.xml" Id="Rc2ff2efe99fa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ad2f91620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47bc5ed9448d" /><Relationship Type="http://schemas.openxmlformats.org/officeDocument/2006/relationships/theme" Target="/ppt/slideMasters/theme/theme1.xml" Id="R512b1cfd552d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e47bc5ed9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b61d1967d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f076224f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38ac17b5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f014e18a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28dd462d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df6e3b95c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29fbe915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WINTHER-LARSEN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