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f1ee2e3fc64b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bcf3da0c6a47d3"/>
  </p:sldMasterIdLst>
  <p:sldIdLst>
    <p:sldId xmlns:r="http://schemas.openxmlformats.org/officeDocument/2006/relationships" id="256" r:id="R00bc864a799c40d0"/>
    <p:sldId xmlns:r="http://schemas.openxmlformats.org/officeDocument/2006/relationships" id="257" r:id="R4a173650eb2e4464"/>
    <p:sldId xmlns:r="http://schemas.openxmlformats.org/officeDocument/2006/relationships" id="258" r:id="R200f8d61356d49e7"/>
    <p:sldId xmlns:r="http://schemas.openxmlformats.org/officeDocument/2006/relationships" id="259" r:id="R72095b4928c9464a"/>
    <p:sldId xmlns:r="http://schemas.openxmlformats.org/officeDocument/2006/relationships" id="260" r:id="Rfe70217198e84157"/>
    <p:sldId xmlns:r="http://schemas.openxmlformats.org/officeDocument/2006/relationships" id="261" r:id="R70808f96d0304690"/>
    <p:sldId xmlns:r="http://schemas.openxmlformats.org/officeDocument/2006/relationships" id="262" r:id="R5abaf6343d0f46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cf3da0c6a47d3" /><Relationship Type="http://schemas.openxmlformats.org/officeDocument/2006/relationships/slide" Target="/ppt/slides/slide1.xml" Id="R00bc864a799c40d0" /><Relationship Type="http://schemas.openxmlformats.org/officeDocument/2006/relationships/slide" Target="/ppt/slides/slide2.xml" Id="R4a173650eb2e4464" /><Relationship Type="http://schemas.openxmlformats.org/officeDocument/2006/relationships/slide" Target="/ppt/slides/slide3.xml" Id="R200f8d61356d49e7" /><Relationship Type="http://schemas.openxmlformats.org/officeDocument/2006/relationships/slide" Target="/ppt/slides/slide4.xml" Id="R72095b4928c9464a" /><Relationship Type="http://schemas.openxmlformats.org/officeDocument/2006/relationships/slide" Target="/ppt/slides/slide5.xml" Id="Rfe70217198e84157" /><Relationship Type="http://schemas.openxmlformats.org/officeDocument/2006/relationships/slide" Target="/ppt/slides/slide6.xml" Id="R70808f96d0304690" /><Relationship Type="http://schemas.openxmlformats.org/officeDocument/2006/relationships/slide" Target="/ppt/slides/slide7.xml" Id="R5abaf6343d0f46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ca85fbcb24f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4979d712744bc" /><Relationship Type="http://schemas.openxmlformats.org/officeDocument/2006/relationships/theme" Target="/ppt/slideMasters/theme/theme1.xml" Id="Re6026baec69a4d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f4979d712744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d06db6c1f46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7c5a791824e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5b148d1be4f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682e901d74c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5d5ed39e04e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06098b3674e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223b1ec1344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BRYNJULFSEN NÆRING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BRYNJULFSEN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BRYNJULFSEN NÆRING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BRYNJULFSEN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BRYNJULFSEN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BRYNJULFSEN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7 476 570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2 120 977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1 885 979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80 631 004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115 553 815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BRYNJULFSEN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BRYNJULFSEN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BRYNJULFSEN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Nyhavn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5042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990 617 961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BRYNJULFSEN NÆRING AS</a:t>
            </a:r>
          </a:p>
        </p:txBody>
      </p:sp>
    </p:spTree>
  </p:cSld>
  <p:clrMapOvr>
    <a:masterClrMapping xmlns:a="http://schemas.openxmlformats.org/drawingml/2006/main"/>
  </p:clrMapOvr>
</p:sld>
</file>