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be485c8a58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d3163a24a453e"/>
  </p:sldMasterIdLst>
  <p:sldIdLst>
    <p:sldId xmlns:r="http://schemas.openxmlformats.org/officeDocument/2006/relationships" id="256" r:id="R0b3db9bdfe3c4caa"/>
    <p:sldId xmlns:r="http://schemas.openxmlformats.org/officeDocument/2006/relationships" id="257" r:id="R3e967068480e4dc2"/>
    <p:sldId xmlns:r="http://schemas.openxmlformats.org/officeDocument/2006/relationships" id="258" r:id="Rc2d5833f3e3f4079"/>
    <p:sldId xmlns:r="http://schemas.openxmlformats.org/officeDocument/2006/relationships" id="259" r:id="R2507f47176af4b9a"/>
    <p:sldId xmlns:r="http://schemas.openxmlformats.org/officeDocument/2006/relationships" id="260" r:id="R05ab90d090ca4e34"/>
    <p:sldId xmlns:r="http://schemas.openxmlformats.org/officeDocument/2006/relationships" id="261" r:id="R004f7e48ac324f07"/>
    <p:sldId xmlns:r="http://schemas.openxmlformats.org/officeDocument/2006/relationships" id="262" r:id="Rbd0c105e1c9d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d3163a24a453e" /><Relationship Type="http://schemas.openxmlformats.org/officeDocument/2006/relationships/slide" Target="/ppt/slides/slide1.xml" Id="R0b3db9bdfe3c4caa" /><Relationship Type="http://schemas.openxmlformats.org/officeDocument/2006/relationships/slide" Target="/ppt/slides/slide2.xml" Id="R3e967068480e4dc2" /><Relationship Type="http://schemas.openxmlformats.org/officeDocument/2006/relationships/slide" Target="/ppt/slides/slide3.xml" Id="Rc2d5833f3e3f4079" /><Relationship Type="http://schemas.openxmlformats.org/officeDocument/2006/relationships/slide" Target="/ppt/slides/slide4.xml" Id="R2507f47176af4b9a" /><Relationship Type="http://schemas.openxmlformats.org/officeDocument/2006/relationships/slide" Target="/ppt/slides/slide5.xml" Id="R05ab90d090ca4e34" /><Relationship Type="http://schemas.openxmlformats.org/officeDocument/2006/relationships/slide" Target="/ppt/slides/slide6.xml" Id="R004f7e48ac324f07" /><Relationship Type="http://schemas.openxmlformats.org/officeDocument/2006/relationships/slide" Target="/ppt/slides/slide7.xml" Id="Rbd0c105e1c9d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d8d815aaf49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b1afd0a0c4d07" /><Relationship Type="http://schemas.openxmlformats.org/officeDocument/2006/relationships/theme" Target="/ppt/slideMasters/theme/theme1.xml" Id="R212701dd51a5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eb1afd0a0c4d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3dd6b7cb2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1aad9e43f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3fd79310a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744b804ad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1ddffb413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31e0c0f0847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235cbf475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KILDAHL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KILDAHL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1 170 211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KILDAHL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sverre@kildahl.no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990 618 917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KILDAHL AS</a:t>
            </a:r>
          </a:p>
        </p:txBody>
      </p:sp>
    </p:spTree>
  </p:cSld>
  <p:clrMapOvr>
    <a:masterClrMapping xmlns:a="http://schemas.openxmlformats.org/drawingml/2006/main"/>
  </p:clrMapOvr>
</p:sld>
</file>