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755f09d20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718ee956c4970"/>
  </p:sldMasterIdLst>
  <p:sldIdLst>
    <p:sldId xmlns:r="http://schemas.openxmlformats.org/officeDocument/2006/relationships" id="256" r:id="Rc7e69bafc9fb44ba"/>
    <p:sldId xmlns:r="http://schemas.openxmlformats.org/officeDocument/2006/relationships" id="257" r:id="R670029d2d11a4e39"/>
    <p:sldId xmlns:r="http://schemas.openxmlformats.org/officeDocument/2006/relationships" id="258" r:id="Rb16a51031ad94978"/>
    <p:sldId xmlns:r="http://schemas.openxmlformats.org/officeDocument/2006/relationships" id="259" r:id="R660c2e348bca4ecf"/>
    <p:sldId xmlns:r="http://schemas.openxmlformats.org/officeDocument/2006/relationships" id="260" r:id="Rf0bae7605bfb4c49"/>
    <p:sldId xmlns:r="http://schemas.openxmlformats.org/officeDocument/2006/relationships" id="261" r:id="R703a0eeead2944b9"/>
    <p:sldId xmlns:r="http://schemas.openxmlformats.org/officeDocument/2006/relationships" id="262" r:id="R159831985105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718ee956c4970" /><Relationship Type="http://schemas.openxmlformats.org/officeDocument/2006/relationships/slide" Target="/ppt/slides/slide1.xml" Id="Rc7e69bafc9fb44ba" /><Relationship Type="http://schemas.openxmlformats.org/officeDocument/2006/relationships/slide" Target="/ppt/slides/slide2.xml" Id="R670029d2d11a4e39" /><Relationship Type="http://schemas.openxmlformats.org/officeDocument/2006/relationships/slide" Target="/ppt/slides/slide3.xml" Id="Rb16a51031ad94978" /><Relationship Type="http://schemas.openxmlformats.org/officeDocument/2006/relationships/slide" Target="/ppt/slides/slide4.xml" Id="R660c2e348bca4ecf" /><Relationship Type="http://schemas.openxmlformats.org/officeDocument/2006/relationships/slide" Target="/ppt/slides/slide5.xml" Id="Rf0bae7605bfb4c49" /><Relationship Type="http://schemas.openxmlformats.org/officeDocument/2006/relationships/slide" Target="/ppt/slides/slide6.xml" Id="R703a0eeead2944b9" /><Relationship Type="http://schemas.openxmlformats.org/officeDocument/2006/relationships/slide" Target="/ppt/slides/slide7.xml" Id="R159831985105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cebb188c7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506b0029342ec" /><Relationship Type="http://schemas.openxmlformats.org/officeDocument/2006/relationships/theme" Target="/ppt/slideMasters/theme/theme1.xml" Id="R251b26a2a3cc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506b00293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f2ee6814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ca4197180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c97b4ff02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c41e392e8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f33b8cd7f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e826fbe24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ff9354993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VESTEGGEN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HUSØY FRED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