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66672d329045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7289327cae450c"/>
  </p:sldMasterIdLst>
  <p:sldIdLst>
    <p:sldId xmlns:r="http://schemas.openxmlformats.org/officeDocument/2006/relationships" id="256" r:id="Rb6999742423c4f88"/>
    <p:sldId xmlns:r="http://schemas.openxmlformats.org/officeDocument/2006/relationships" id="257" r:id="Rdf218867cd01483f"/>
    <p:sldId xmlns:r="http://schemas.openxmlformats.org/officeDocument/2006/relationships" id="258" r:id="R41c5b1ca4ac543fd"/>
    <p:sldId xmlns:r="http://schemas.openxmlformats.org/officeDocument/2006/relationships" id="259" r:id="R9ad9685e61bb43a2"/>
    <p:sldId xmlns:r="http://schemas.openxmlformats.org/officeDocument/2006/relationships" id="260" r:id="Rba6472b399ab4bbe"/>
    <p:sldId xmlns:r="http://schemas.openxmlformats.org/officeDocument/2006/relationships" id="261" r:id="Rd1465fb379884d32"/>
    <p:sldId xmlns:r="http://schemas.openxmlformats.org/officeDocument/2006/relationships" id="262" r:id="Rad754fa1aa4d49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289327cae450c" /><Relationship Type="http://schemas.openxmlformats.org/officeDocument/2006/relationships/slide" Target="/ppt/slides/slide1.xml" Id="Rb6999742423c4f88" /><Relationship Type="http://schemas.openxmlformats.org/officeDocument/2006/relationships/slide" Target="/ppt/slides/slide2.xml" Id="Rdf218867cd01483f" /><Relationship Type="http://schemas.openxmlformats.org/officeDocument/2006/relationships/slide" Target="/ppt/slides/slide3.xml" Id="R41c5b1ca4ac543fd" /><Relationship Type="http://schemas.openxmlformats.org/officeDocument/2006/relationships/slide" Target="/ppt/slides/slide4.xml" Id="R9ad9685e61bb43a2" /><Relationship Type="http://schemas.openxmlformats.org/officeDocument/2006/relationships/slide" Target="/ppt/slides/slide5.xml" Id="Rba6472b399ab4bbe" /><Relationship Type="http://schemas.openxmlformats.org/officeDocument/2006/relationships/slide" Target="/ppt/slides/slide6.xml" Id="Rd1465fb379884d32" /><Relationship Type="http://schemas.openxmlformats.org/officeDocument/2006/relationships/slide" Target="/ppt/slides/slide7.xml" Id="Rad754fa1aa4d49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fb337ee13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12211af0e4f35" /><Relationship Type="http://schemas.openxmlformats.org/officeDocument/2006/relationships/theme" Target="/ppt/slideMasters/theme/theme1.xml" Id="R252bbf39311b40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12211af0e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411342f6e4f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71f364294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3d08cfd3f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2336da8f44f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7c6b54b634c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e3a53ed5d46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6839adea24c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RICA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20 987 407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−18 646 510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105 966 365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929 143 355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1 912 043 078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KRJM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MEPHESTO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VRAS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PARKING ADVERTISING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990 623 864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RICA EIENDOM AS</a:t>
            </a:r>
          </a:p>
        </p:txBody>
      </p:sp>
    </p:spTree>
  </p:cSld>
  <p:clrMapOvr>
    <a:masterClrMapping xmlns:a="http://schemas.openxmlformats.org/drawingml/2006/main"/>
  </p:clrMapOvr>
</p:sld>
</file>