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bb8022916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6cf5625ec49f5"/>
  </p:sldMasterIdLst>
  <p:sldIdLst>
    <p:sldId xmlns:r="http://schemas.openxmlformats.org/officeDocument/2006/relationships" id="256" r:id="Redafcd0eb5af4f2a"/>
    <p:sldId xmlns:r="http://schemas.openxmlformats.org/officeDocument/2006/relationships" id="257" r:id="R042546f9fc3446bb"/>
    <p:sldId xmlns:r="http://schemas.openxmlformats.org/officeDocument/2006/relationships" id="258" r:id="Re159a30d6b7542e8"/>
    <p:sldId xmlns:r="http://schemas.openxmlformats.org/officeDocument/2006/relationships" id="259" r:id="Rb586aafd67ca40ed"/>
    <p:sldId xmlns:r="http://schemas.openxmlformats.org/officeDocument/2006/relationships" id="260" r:id="R87382c1c439c4022"/>
    <p:sldId xmlns:r="http://schemas.openxmlformats.org/officeDocument/2006/relationships" id="261" r:id="Re672c7d778eb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6cf5625ec49f5" /><Relationship Type="http://schemas.openxmlformats.org/officeDocument/2006/relationships/slide" Target="/ppt/slides/slide1.xml" Id="Redafcd0eb5af4f2a" /><Relationship Type="http://schemas.openxmlformats.org/officeDocument/2006/relationships/slide" Target="/ppt/slides/slide2.xml" Id="R042546f9fc3446bb" /><Relationship Type="http://schemas.openxmlformats.org/officeDocument/2006/relationships/slide" Target="/ppt/slides/slide3.xml" Id="Re159a30d6b7542e8" /><Relationship Type="http://schemas.openxmlformats.org/officeDocument/2006/relationships/slide" Target="/ppt/slides/slide4.xml" Id="Rb586aafd67ca40ed" /><Relationship Type="http://schemas.openxmlformats.org/officeDocument/2006/relationships/slide" Target="/ppt/slides/slide5.xml" Id="R87382c1c439c4022" /><Relationship Type="http://schemas.openxmlformats.org/officeDocument/2006/relationships/slide" Target="/ppt/slides/slide6.xml" Id="Re672c7d778eb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fcc5677e9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8fd2316a4339" /><Relationship Type="http://schemas.openxmlformats.org/officeDocument/2006/relationships/theme" Target="/ppt/slideMasters/theme/theme1.xml" Id="R9cf5890d196b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d8fd2316a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73463bb7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3ef6619c8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3a2eb980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4a088da3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d7e31543a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65f67e0a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RIVELSRUD-HOLDING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990 623 910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RIVELSRUD-HOLDING AS</a:t>
            </a:r>
          </a:p>
        </p:txBody>
      </p:sp>
    </p:spTree>
  </p:cSld>
  <p:clrMapOvr>
    <a:masterClrMapping xmlns:a="http://schemas.openxmlformats.org/drawingml/2006/main"/>
  </p:clrMapOvr>
</p:sld>
</file>