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0938fddcf14e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566ecdd4284dfd"/>
  </p:sldMasterIdLst>
  <p:sldIdLst>
    <p:sldId xmlns:r="http://schemas.openxmlformats.org/officeDocument/2006/relationships" id="256" r:id="Rb05ba51dc4fb430b"/>
    <p:sldId xmlns:r="http://schemas.openxmlformats.org/officeDocument/2006/relationships" id="257" r:id="Rb03fc13411d04ea7"/>
    <p:sldId xmlns:r="http://schemas.openxmlformats.org/officeDocument/2006/relationships" id="258" r:id="R63f37de30b3d4162"/>
    <p:sldId xmlns:r="http://schemas.openxmlformats.org/officeDocument/2006/relationships" id="259" r:id="R6531d341a1ad4df1"/>
    <p:sldId xmlns:r="http://schemas.openxmlformats.org/officeDocument/2006/relationships" id="260" r:id="R0c0c85e6984149ce"/>
    <p:sldId xmlns:r="http://schemas.openxmlformats.org/officeDocument/2006/relationships" id="261" r:id="R1de3832ce1964b24"/>
    <p:sldId xmlns:r="http://schemas.openxmlformats.org/officeDocument/2006/relationships" id="262" r:id="R23da471ec9554d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66ecdd4284dfd" /><Relationship Type="http://schemas.openxmlformats.org/officeDocument/2006/relationships/slide" Target="/ppt/slides/slide1.xml" Id="Rb05ba51dc4fb430b" /><Relationship Type="http://schemas.openxmlformats.org/officeDocument/2006/relationships/slide" Target="/ppt/slides/slide2.xml" Id="Rb03fc13411d04ea7" /><Relationship Type="http://schemas.openxmlformats.org/officeDocument/2006/relationships/slide" Target="/ppt/slides/slide3.xml" Id="R63f37de30b3d4162" /><Relationship Type="http://schemas.openxmlformats.org/officeDocument/2006/relationships/slide" Target="/ppt/slides/slide4.xml" Id="R6531d341a1ad4df1" /><Relationship Type="http://schemas.openxmlformats.org/officeDocument/2006/relationships/slide" Target="/ppt/slides/slide5.xml" Id="R0c0c85e6984149ce" /><Relationship Type="http://schemas.openxmlformats.org/officeDocument/2006/relationships/slide" Target="/ppt/slides/slide6.xml" Id="R1de3832ce1964b24" /><Relationship Type="http://schemas.openxmlformats.org/officeDocument/2006/relationships/slide" Target="/ppt/slides/slide7.xml" Id="R23da471ec9554d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9393b5b1949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12ce53be148b2" /><Relationship Type="http://schemas.openxmlformats.org/officeDocument/2006/relationships/theme" Target="/ppt/slideMasters/theme/theme1.xml" Id="R6bab72c6ff534e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e12ce53be148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410195df442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b149a943f48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1987ed10b46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0e3d8c7834f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4b092b9854d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59d92891047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1c47b73b24d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RIVELSRUD-HOLDING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RIVELSRUD-HOLDING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RIVELSRUD-HOLDING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RIVELSRUD-HOLDING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RIVELSRUD-HOLDING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RIVELSRUD-HOLDING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220 496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−8 014 519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30 837 832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276 487 609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597 899 769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RIVELSRUD-HOLDING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RIVELSRUD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RIVELSRUD-HOLDING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990 623 910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RIVELSRUD-HOLDING AS</a:t>
            </a:r>
          </a:p>
        </p:txBody>
      </p:sp>
    </p:spTree>
  </p:cSld>
  <p:clrMapOvr>
    <a:masterClrMapping xmlns:a="http://schemas.openxmlformats.org/drawingml/2006/main"/>
  </p:clrMapOvr>
</p:sld>
</file>