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475791b64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36ac8459540f0"/>
  </p:sldMasterIdLst>
  <p:sldIdLst>
    <p:sldId xmlns:r="http://schemas.openxmlformats.org/officeDocument/2006/relationships" id="256" r:id="Re6da2ec71f354b0d"/>
    <p:sldId xmlns:r="http://schemas.openxmlformats.org/officeDocument/2006/relationships" id="257" r:id="Re202da2b102a4157"/>
    <p:sldId xmlns:r="http://schemas.openxmlformats.org/officeDocument/2006/relationships" id="258" r:id="R79a6f25fda114217"/>
    <p:sldId xmlns:r="http://schemas.openxmlformats.org/officeDocument/2006/relationships" id="259" r:id="Rc17b7301292f4676"/>
    <p:sldId xmlns:r="http://schemas.openxmlformats.org/officeDocument/2006/relationships" id="260" r:id="R4db631cd585349d0"/>
    <p:sldId xmlns:r="http://schemas.openxmlformats.org/officeDocument/2006/relationships" id="261" r:id="R1295f728b617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36ac8459540f0" /><Relationship Type="http://schemas.openxmlformats.org/officeDocument/2006/relationships/slide" Target="/ppt/slides/slide1.xml" Id="Re6da2ec71f354b0d" /><Relationship Type="http://schemas.openxmlformats.org/officeDocument/2006/relationships/slide" Target="/ppt/slides/slide2.xml" Id="Re202da2b102a4157" /><Relationship Type="http://schemas.openxmlformats.org/officeDocument/2006/relationships/slide" Target="/ppt/slides/slide3.xml" Id="R79a6f25fda114217" /><Relationship Type="http://schemas.openxmlformats.org/officeDocument/2006/relationships/slide" Target="/ppt/slides/slide4.xml" Id="Rc17b7301292f4676" /><Relationship Type="http://schemas.openxmlformats.org/officeDocument/2006/relationships/slide" Target="/ppt/slides/slide5.xml" Id="R4db631cd585349d0" /><Relationship Type="http://schemas.openxmlformats.org/officeDocument/2006/relationships/slide" Target="/ppt/slides/slide6.xml" Id="R1295f728b617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ddac1c6f8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0b942fe047dc" /><Relationship Type="http://schemas.openxmlformats.org/officeDocument/2006/relationships/theme" Target="/ppt/slideMasters/theme/theme1.xml" Id="Re7b994603083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a0b942fe0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0fe6ac59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8387e918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ce688ee9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121f85cb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b0c5fe17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052b744c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