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44edc7e9a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8519686874a21"/>
  </p:sldMasterIdLst>
  <p:sldIdLst>
    <p:sldId xmlns:r="http://schemas.openxmlformats.org/officeDocument/2006/relationships" id="256" r:id="R7e4ac15b2d9548c5"/>
    <p:sldId xmlns:r="http://schemas.openxmlformats.org/officeDocument/2006/relationships" id="257" r:id="Rc262ac7788ab4e1b"/>
    <p:sldId xmlns:r="http://schemas.openxmlformats.org/officeDocument/2006/relationships" id="258" r:id="R0e7e0bbb84234cd9"/>
    <p:sldId xmlns:r="http://schemas.openxmlformats.org/officeDocument/2006/relationships" id="259" r:id="R3d0c82c6b69e4f45"/>
    <p:sldId xmlns:r="http://schemas.openxmlformats.org/officeDocument/2006/relationships" id="260" r:id="Rc55c1de85ad24de1"/>
    <p:sldId xmlns:r="http://schemas.openxmlformats.org/officeDocument/2006/relationships" id="261" r:id="R182da9291de34189"/>
    <p:sldId xmlns:r="http://schemas.openxmlformats.org/officeDocument/2006/relationships" id="262" r:id="R5052a0567e8f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8519686874a21" /><Relationship Type="http://schemas.openxmlformats.org/officeDocument/2006/relationships/slide" Target="/ppt/slides/slide1.xml" Id="R7e4ac15b2d9548c5" /><Relationship Type="http://schemas.openxmlformats.org/officeDocument/2006/relationships/slide" Target="/ppt/slides/slide2.xml" Id="Rc262ac7788ab4e1b" /><Relationship Type="http://schemas.openxmlformats.org/officeDocument/2006/relationships/slide" Target="/ppt/slides/slide3.xml" Id="R0e7e0bbb84234cd9" /><Relationship Type="http://schemas.openxmlformats.org/officeDocument/2006/relationships/slide" Target="/ppt/slides/slide4.xml" Id="R3d0c82c6b69e4f45" /><Relationship Type="http://schemas.openxmlformats.org/officeDocument/2006/relationships/slide" Target="/ppt/slides/slide5.xml" Id="Rc55c1de85ad24de1" /><Relationship Type="http://schemas.openxmlformats.org/officeDocument/2006/relationships/slide" Target="/ppt/slides/slide6.xml" Id="R182da9291de34189" /><Relationship Type="http://schemas.openxmlformats.org/officeDocument/2006/relationships/slide" Target="/ppt/slides/slide7.xml" Id="R5052a0567e8f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74106c45f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9196258614386" /><Relationship Type="http://schemas.openxmlformats.org/officeDocument/2006/relationships/theme" Target="/ppt/slideMasters/theme/theme1.xml" Id="R416760eb65f6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919625861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d2b277a9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3caea201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7ca74618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9de19467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9b34d336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3779387c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8752d24c1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32 311 829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411 845 835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414 747 586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RIVELSRUD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VRAS AS</a:t>
            </a:r>
          </a:p>
        </p:txBody>
      </p:sp>
    </p:spTree>
  </p:cSld>
  <p:clrMapOvr>
    <a:masterClrMapping xmlns:a="http://schemas.openxmlformats.org/drawingml/2006/main"/>
  </p:clrMapOvr>
</p:sld>
</file>