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bdd37a676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86c075cfae43e9"/>
  </p:sldMasterIdLst>
  <p:sldIdLst>
    <p:sldId xmlns:r="http://schemas.openxmlformats.org/officeDocument/2006/relationships" id="256" r:id="R90869a672a344ee8"/>
    <p:sldId xmlns:r="http://schemas.openxmlformats.org/officeDocument/2006/relationships" id="257" r:id="Rd6a58d9128b64f9f"/>
    <p:sldId xmlns:r="http://schemas.openxmlformats.org/officeDocument/2006/relationships" id="258" r:id="Rf5ef96df3a8b4425"/>
    <p:sldId xmlns:r="http://schemas.openxmlformats.org/officeDocument/2006/relationships" id="259" r:id="R112470c76787486c"/>
    <p:sldId xmlns:r="http://schemas.openxmlformats.org/officeDocument/2006/relationships" id="260" r:id="Rb1889c6e1c314fae"/>
    <p:sldId xmlns:r="http://schemas.openxmlformats.org/officeDocument/2006/relationships" id="261" r:id="Rf4ddc76703794015"/>
    <p:sldId xmlns:r="http://schemas.openxmlformats.org/officeDocument/2006/relationships" id="262" r:id="R36d60062397e40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6c075cfae43e9" /><Relationship Type="http://schemas.openxmlformats.org/officeDocument/2006/relationships/slide" Target="/ppt/slides/slide1.xml" Id="R90869a672a344ee8" /><Relationship Type="http://schemas.openxmlformats.org/officeDocument/2006/relationships/slide" Target="/ppt/slides/slide2.xml" Id="Rd6a58d9128b64f9f" /><Relationship Type="http://schemas.openxmlformats.org/officeDocument/2006/relationships/slide" Target="/ppt/slides/slide3.xml" Id="Rf5ef96df3a8b4425" /><Relationship Type="http://schemas.openxmlformats.org/officeDocument/2006/relationships/slide" Target="/ppt/slides/slide4.xml" Id="R112470c76787486c" /><Relationship Type="http://schemas.openxmlformats.org/officeDocument/2006/relationships/slide" Target="/ppt/slides/slide5.xml" Id="Rb1889c6e1c314fae" /><Relationship Type="http://schemas.openxmlformats.org/officeDocument/2006/relationships/slide" Target="/ppt/slides/slide6.xml" Id="Rf4ddc76703794015" /><Relationship Type="http://schemas.openxmlformats.org/officeDocument/2006/relationships/slide" Target="/ppt/slides/slide7.xml" Id="R36d60062397e40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b64e5b463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19ea09d8a47ee" /><Relationship Type="http://schemas.openxmlformats.org/officeDocument/2006/relationships/theme" Target="/ppt/slideMasters/theme/theme1.xml" Id="R77bea1d71ffb44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19ea09d8a47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0d7afb1e0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51f1c4ecf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b5502e83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79290deea40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9600a0ec6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a63babca5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3b68edddf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SETTEM CONTAINERUTLEIE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SETTEM CONTAINERUTLEIE AS ble etablert [år] og holder til i Spongdal.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8 589 360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SÆTTEM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SÆTTEM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Apotekerbergan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7074 Spongdal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52 06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990 625 697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SETTEM CONTAINERUTLEIE AS</a:t>
            </a:r>
          </a:p>
        </p:txBody>
      </p:sp>
    </p:spTree>
  </p:cSld>
  <p:clrMapOvr>
    <a:masterClrMapping xmlns:a="http://schemas.openxmlformats.org/drawingml/2006/main"/>
  </p:clrMapOvr>
</p:sld>
</file>