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d3f55107db4f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72b1c779144841"/>
  </p:sldMasterIdLst>
  <p:sldIdLst>
    <p:sldId xmlns:r="http://schemas.openxmlformats.org/officeDocument/2006/relationships" id="256" r:id="R1682cfd8094e42d5"/>
    <p:sldId xmlns:r="http://schemas.openxmlformats.org/officeDocument/2006/relationships" id="257" r:id="R9701edccee1d4c53"/>
    <p:sldId xmlns:r="http://schemas.openxmlformats.org/officeDocument/2006/relationships" id="258" r:id="Re70d8524c23d45dd"/>
    <p:sldId xmlns:r="http://schemas.openxmlformats.org/officeDocument/2006/relationships" id="259" r:id="R2238216862724425"/>
    <p:sldId xmlns:r="http://schemas.openxmlformats.org/officeDocument/2006/relationships" id="260" r:id="R84f8e5ad0a98475a"/>
    <p:sldId xmlns:r="http://schemas.openxmlformats.org/officeDocument/2006/relationships" id="261" r:id="R848aa5d41bb04408"/>
    <p:sldId xmlns:r="http://schemas.openxmlformats.org/officeDocument/2006/relationships" id="262" r:id="Rf814fb727a574b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72b1c779144841" /><Relationship Type="http://schemas.openxmlformats.org/officeDocument/2006/relationships/slide" Target="/ppt/slides/slide1.xml" Id="R1682cfd8094e42d5" /><Relationship Type="http://schemas.openxmlformats.org/officeDocument/2006/relationships/slide" Target="/ppt/slides/slide2.xml" Id="R9701edccee1d4c53" /><Relationship Type="http://schemas.openxmlformats.org/officeDocument/2006/relationships/slide" Target="/ppt/slides/slide3.xml" Id="Re70d8524c23d45dd" /><Relationship Type="http://schemas.openxmlformats.org/officeDocument/2006/relationships/slide" Target="/ppt/slides/slide4.xml" Id="R2238216862724425" /><Relationship Type="http://schemas.openxmlformats.org/officeDocument/2006/relationships/slide" Target="/ppt/slides/slide5.xml" Id="R84f8e5ad0a98475a" /><Relationship Type="http://schemas.openxmlformats.org/officeDocument/2006/relationships/slide" Target="/ppt/slides/slide6.xml" Id="R848aa5d41bb04408" /><Relationship Type="http://schemas.openxmlformats.org/officeDocument/2006/relationships/slide" Target="/ppt/slides/slide7.xml" Id="Rf814fb727a574b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177de0280b4b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c5bcbb3c541a4" /><Relationship Type="http://schemas.openxmlformats.org/officeDocument/2006/relationships/theme" Target="/ppt/slideMasters/theme/theme1.xml" Id="Rd07f8f49851e45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6c5bcbb3c541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8f7e241dcc44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c43058734247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9de03892447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2dfe3bdbb4c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41c96c03c4e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dfc6fbd9644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6bcfb34924e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BHW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BHW INVEST AS ble etablert [år] og holder til i Gamle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−90 507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−90 261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5 683 632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5 683 632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 ESPEN HANSEN WIDNES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Hertug Skules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1639 Gamle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bent@wican.no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990 632 693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BHW INVEST AS</a:t>
            </a:r>
          </a:p>
        </p:txBody>
      </p:sp>
    </p:spTree>
  </p:cSld>
  <p:clrMapOvr>
    <a:masterClrMapping xmlns:a="http://schemas.openxmlformats.org/drawingml/2006/main"/>
  </p:clrMapOvr>
</p:sld>
</file>