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bd63fa8bdc54af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d7193c2fc65453f"/>
  </p:sldMasterIdLst>
  <p:sldIdLst>
    <p:sldId xmlns:r="http://schemas.openxmlformats.org/officeDocument/2006/relationships" id="256" r:id="Rc82b5f01e95e4005"/>
    <p:sldId xmlns:r="http://schemas.openxmlformats.org/officeDocument/2006/relationships" id="257" r:id="R5aae69662c3843ee"/>
    <p:sldId xmlns:r="http://schemas.openxmlformats.org/officeDocument/2006/relationships" id="258" r:id="Ra2e74f6ff9404003"/>
    <p:sldId xmlns:r="http://schemas.openxmlformats.org/officeDocument/2006/relationships" id="259" r:id="R80b2be84e5ca4ce4"/>
    <p:sldId xmlns:r="http://schemas.openxmlformats.org/officeDocument/2006/relationships" id="260" r:id="Rd81adc18c3c24dbc"/>
    <p:sldId xmlns:r="http://schemas.openxmlformats.org/officeDocument/2006/relationships" id="261" r:id="Rb52ffadf97c24d53"/>
    <p:sldId xmlns:r="http://schemas.openxmlformats.org/officeDocument/2006/relationships" id="262" r:id="R0f079e5e774d42b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d7193c2fc65453f" /><Relationship Type="http://schemas.openxmlformats.org/officeDocument/2006/relationships/slide" Target="/ppt/slides/slide1.xml" Id="Rc82b5f01e95e4005" /><Relationship Type="http://schemas.openxmlformats.org/officeDocument/2006/relationships/slide" Target="/ppt/slides/slide2.xml" Id="R5aae69662c3843ee" /><Relationship Type="http://schemas.openxmlformats.org/officeDocument/2006/relationships/slide" Target="/ppt/slides/slide3.xml" Id="Ra2e74f6ff9404003" /><Relationship Type="http://schemas.openxmlformats.org/officeDocument/2006/relationships/slide" Target="/ppt/slides/slide4.xml" Id="R80b2be84e5ca4ce4" /><Relationship Type="http://schemas.openxmlformats.org/officeDocument/2006/relationships/slide" Target="/ppt/slides/slide5.xml" Id="Rd81adc18c3c24dbc" /><Relationship Type="http://schemas.openxmlformats.org/officeDocument/2006/relationships/slide" Target="/ppt/slides/slide6.xml" Id="Rb52ffadf97c24d53" /><Relationship Type="http://schemas.openxmlformats.org/officeDocument/2006/relationships/slide" Target="/ppt/slides/slide7.xml" Id="R0f079e5e774d42b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6dbc9d901d24d4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25a1b49ff334490" /><Relationship Type="http://schemas.openxmlformats.org/officeDocument/2006/relationships/theme" Target="/ppt/slideMasters/theme/theme1.xml" Id="R03637085ce774d2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25a1b49ff33449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37f6bc83fbc4d5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365ca0d85aa493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7daa48e7674a8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96388b8fc3447c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f179cfca681448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bc036d6064944f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093e6ebb2634b1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JOSKA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JOSKA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JOSKA INVEST AS ble etablert [år] og holder til i Larvik.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JOSKA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JOSKA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JOSKA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−43 443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234 310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8 146 426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8 210 743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JOSKA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EIRIK JOHANSEN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JOSKA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Lyngveien 33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3260 Larvik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990 637 962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JOSKA INVEST AS</a:t>
            </a:r>
          </a:p>
        </p:txBody>
      </p:sp>
    </p:spTree>
  </p:cSld>
  <p:clrMapOvr>
    <a:masterClrMapping xmlns:a="http://schemas.openxmlformats.org/drawingml/2006/main"/>
  </p:clrMapOvr>
</p:sld>
</file>