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fa402f822a4c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ec03bf3fad4996"/>
  </p:sldMasterIdLst>
  <p:sldIdLst>
    <p:sldId xmlns:r="http://schemas.openxmlformats.org/officeDocument/2006/relationships" id="256" r:id="R65ceae4283104dd2"/>
    <p:sldId xmlns:r="http://schemas.openxmlformats.org/officeDocument/2006/relationships" id="257" r:id="R83db4b43457348e5"/>
    <p:sldId xmlns:r="http://schemas.openxmlformats.org/officeDocument/2006/relationships" id="258" r:id="R395b59ac135a487c"/>
    <p:sldId xmlns:r="http://schemas.openxmlformats.org/officeDocument/2006/relationships" id="259" r:id="R0e036370c45a432e"/>
    <p:sldId xmlns:r="http://schemas.openxmlformats.org/officeDocument/2006/relationships" id="260" r:id="R36631840b1ba45a3"/>
    <p:sldId xmlns:r="http://schemas.openxmlformats.org/officeDocument/2006/relationships" id="261" r:id="Rd97b4b3fb2b04f1b"/>
    <p:sldId xmlns:r="http://schemas.openxmlformats.org/officeDocument/2006/relationships" id="262" r:id="R41bd9dff254c46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ec03bf3fad4996" /><Relationship Type="http://schemas.openxmlformats.org/officeDocument/2006/relationships/slide" Target="/ppt/slides/slide1.xml" Id="R65ceae4283104dd2" /><Relationship Type="http://schemas.openxmlformats.org/officeDocument/2006/relationships/slide" Target="/ppt/slides/slide2.xml" Id="R83db4b43457348e5" /><Relationship Type="http://schemas.openxmlformats.org/officeDocument/2006/relationships/slide" Target="/ppt/slides/slide3.xml" Id="R395b59ac135a487c" /><Relationship Type="http://schemas.openxmlformats.org/officeDocument/2006/relationships/slide" Target="/ppt/slides/slide4.xml" Id="R0e036370c45a432e" /><Relationship Type="http://schemas.openxmlformats.org/officeDocument/2006/relationships/slide" Target="/ppt/slides/slide5.xml" Id="R36631840b1ba45a3" /><Relationship Type="http://schemas.openxmlformats.org/officeDocument/2006/relationships/slide" Target="/ppt/slides/slide6.xml" Id="Rd97b4b3fb2b04f1b" /><Relationship Type="http://schemas.openxmlformats.org/officeDocument/2006/relationships/slide" Target="/ppt/slides/slide7.xml" Id="R41bd9dff254c46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7beaf89e943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3b65a22164795" /><Relationship Type="http://schemas.openxmlformats.org/officeDocument/2006/relationships/theme" Target="/ppt/slideMasters/theme/theme1.xml" Id="R122c5f1b94da42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73b65a221647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54f5c1d454f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b91c7f3464d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88f77b98a47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ffd50a0bb45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deb84cf9d42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30c7072f54d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7eb0981fa4a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KOSLI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KOSLI HOLDING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3 998 888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1 970 088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4 327 444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57 488 507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61 748 838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VIKAN SIGBJØRN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Ølvegata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sigbjorn@dulf.no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990 639 493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