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1953da2fde4f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9f30a3110f47c4"/>
  </p:sldMasterIdLst>
  <p:sldIdLst>
    <p:sldId xmlns:r="http://schemas.openxmlformats.org/officeDocument/2006/relationships" id="256" r:id="R165fe76626484cd9"/>
    <p:sldId xmlns:r="http://schemas.openxmlformats.org/officeDocument/2006/relationships" id="257" r:id="Rde4abf839cd34ead"/>
    <p:sldId xmlns:r="http://schemas.openxmlformats.org/officeDocument/2006/relationships" id="258" r:id="R202348cf57bb4640"/>
    <p:sldId xmlns:r="http://schemas.openxmlformats.org/officeDocument/2006/relationships" id="259" r:id="Rdde70343214e4f58"/>
    <p:sldId xmlns:r="http://schemas.openxmlformats.org/officeDocument/2006/relationships" id="260" r:id="Rb387511b765c415c"/>
    <p:sldId xmlns:r="http://schemas.openxmlformats.org/officeDocument/2006/relationships" id="261" r:id="Ra50ff24fa7604a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9f30a3110f47c4" /><Relationship Type="http://schemas.openxmlformats.org/officeDocument/2006/relationships/slide" Target="/ppt/slides/slide1.xml" Id="R165fe76626484cd9" /><Relationship Type="http://schemas.openxmlformats.org/officeDocument/2006/relationships/slide" Target="/ppt/slides/slide2.xml" Id="Rde4abf839cd34ead" /><Relationship Type="http://schemas.openxmlformats.org/officeDocument/2006/relationships/slide" Target="/ppt/slides/slide3.xml" Id="R202348cf57bb4640" /><Relationship Type="http://schemas.openxmlformats.org/officeDocument/2006/relationships/slide" Target="/ppt/slides/slide4.xml" Id="Rdde70343214e4f58" /><Relationship Type="http://schemas.openxmlformats.org/officeDocument/2006/relationships/slide" Target="/ppt/slides/slide5.xml" Id="Rb387511b765c415c" /><Relationship Type="http://schemas.openxmlformats.org/officeDocument/2006/relationships/slide" Target="/ppt/slides/slide6.xml" Id="Ra50ff24fa7604a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76f77c4cc647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98670dcbd9444d" /><Relationship Type="http://schemas.openxmlformats.org/officeDocument/2006/relationships/theme" Target="/ppt/slideMasters/theme/theme1.xml" Id="Rf573c682010e4d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98670dcbd944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571a9c14dc4c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bc1b62974c43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35f399dc8243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21b91cb7a34f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87e2279afe4a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707b11cfcc4d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SKJETTEN SENTER BINGO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SKJETTEN SENTER BINGO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SKJETTEN SENTER BINGO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SKJETTEN SENTER BINGO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SKJETTEN SENTER BINGO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SKJETTEN SENTER BINGO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UNIK DAGLIGVARER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SKJETTEN SENTER BINGO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990 643 113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SKJETTEN SENTER BINGO AS</a:t>
            </a:r>
          </a:p>
        </p:txBody>
      </p:sp>
    </p:spTree>
  </p:cSld>
  <p:clrMapOvr>
    <a:masterClrMapping xmlns:a="http://schemas.openxmlformats.org/drawingml/2006/main"/>
  </p:clrMapOvr>
</p:sld>
</file>