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f3ff8b173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358c3aa91430e"/>
  </p:sldMasterIdLst>
  <p:sldIdLst>
    <p:sldId xmlns:r="http://schemas.openxmlformats.org/officeDocument/2006/relationships" id="256" r:id="Rd55e0dc343c9478d"/>
    <p:sldId xmlns:r="http://schemas.openxmlformats.org/officeDocument/2006/relationships" id="257" r:id="R4d5aa3572d734470"/>
    <p:sldId xmlns:r="http://schemas.openxmlformats.org/officeDocument/2006/relationships" id="258" r:id="R5d9bb8f620ef492a"/>
    <p:sldId xmlns:r="http://schemas.openxmlformats.org/officeDocument/2006/relationships" id="259" r:id="R55615991684f4248"/>
    <p:sldId xmlns:r="http://schemas.openxmlformats.org/officeDocument/2006/relationships" id="260" r:id="R8c50849a62ff4e4b"/>
    <p:sldId xmlns:r="http://schemas.openxmlformats.org/officeDocument/2006/relationships" id="261" r:id="R3010aa4839bf4561"/>
    <p:sldId xmlns:r="http://schemas.openxmlformats.org/officeDocument/2006/relationships" id="262" r:id="R27cf159119e1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358c3aa91430e" /><Relationship Type="http://schemas.openxmlformats.org/officeDocument/2006/relationships/slide" Target="/ppt/slides/slide1.xml" Id="Rd55e0dc343c9478d" /><Relationship Type="http://schemas.openxmlformats.org/officeDocument/2006/relationships/slide" Target="/ppt/slides/slide2.xml" Id="R4d5aa3572d734470" /><Relationship Type="http://schemas.openxmlformats.org/officeDocument/2006/relationships/slide" Target="/ppt/slides/slide3.xml" Id="R5d9bb8f620ef492a" /><Relationship Type="http://schemas.openxmlformats.org/officeDocument/2006/relationships/slide" Target="/ppt/slides/slide4.xml" Id="R55615991684f4248" /><Relationship Type="http://schemas.openxmlformats.org/officeDocument/2006/relationships/slide" Target="/ppt/slides/slide5.xml" Id="R8c50849a62ff4e4b" /><Relationship Type="http://schemas.openxmlformats.org/officeDocument/2006/relationships/slide" Target="/ppt/slides/slide6.xml" Id="R3010aa4839bf4561" /><Relationship Type="http://schemas.openxmlformats.org/officeDocument/2006/relationships/slide" Target="/ppt/slides/slide7.xml" Id="R27cf159119e1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0bc7aea714b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2268079684ebd" /><Relationship Type="http://schemas.openxmlformats.org/officeDocument/2006/relationships/theme" Target="/ppt/slideMasters/theme/theme1.xml" Id="R067944dbe5c5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226807968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daa718186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6d3f0d231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f41c9e6b5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fdfb58d32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2152709ff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c4c8caf8545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f7332d6e0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BJØRNVOLD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BJØRNVOLD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6 512 263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87 157 654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88 193 507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BJØRNVOLD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CARSTEN TANGVALD ASSEV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JOSEFINE BJØRNVOLD ASSEV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AURORA BJØRNVOLD ASSEV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BJØRNVOLD ASSEV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Elvefaret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BJØRNVOLD INVEST AS</a:t>
            </a:r>
          </a:p>
        </p:txBody>
      </p:sp>
    </p:spTree>
  </p:cSld>
  <p:clrMapOvr>
    <a:masterClrMapping xmlns:a="http://schemas.openxmlformats.org/drawingml/2006/main"/>
  </p:clrMapOvr>
</p:sld>
</file>