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1ed0b1523148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372a1d6f9f4f2d"/>
  </p:sldMasterIdLst>
  <p:sldIdLst>
    <p:sldId xmlns:r="http://schemas.openxmlformats.org/officeDocument/2006/relationships" id="256" r:id="Rb8fb88409f4b4cd1"/>
    <p:sldId xmlns:r="http://schemas.openxmlformats.org/officeDocument/2006/relationships" id="257" r:id="R46715215d0d84b26"/>
    <p:sldId xmlns:r="http://schemas.openxmlformats.org/officeDocument/2006/relationships" id="258" r:id="R62cf49f534044d02"/>
    <p:sldId xmlns:r="http://schemas.openxmlformats.org/officeDocument/2006/relationships" id="259" r:id="R7cd40a2ccb5a48aa"/>
    <p:sldId xmlns:r="http://schemas.openxmlformats.org/officeDocument/2006/relationships" id="260" r:id="R661e457d81d04485"/>
    <p:sldId xmlns:r="http://schemas.openxmlformats.org/officeDocument/2006/relationships" id="261" r:id="Re37a745036e04b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72a1d6f9f4f2d" /><Relationship Type="http://schemas.openxmlformats.org/officeDocument/2006/relationships/slide" Target="/ppt/slides/slide1.xml" Id="Rb8fb88409f4b4cd1" /><Relationship Type="http://schemas.openxmlformats.org/officeDocument/2006/relationships/slide" Target="/ppt/slides/slide2.xml" Id="R46715215d0d84b26" /><Relationship Type="http://schemas.openxmlformats.org/officeDocument/2006/relationships/slide" Target="/ppt/slides/slide3.xml" Id="R62cf49f534044d02" /><Relationship Type="http://schemas.openxmlformats.org/officeDocument/2006/relationships/slide" Target="/ppt/slides/slide4.xml" Id="R7cd40a2ccb5a48aa" /><Relationship Type="http://schemas.openxmlformats.org/officeDocument/2006/relationships/slide" Target="/ppt/slides/slide5.xml" Id="R661e457d81d04485" /><Relationship Type="http://schemas.openxmlformats.org/officeDocument/2006/relationships/slide" Target="/ppt/slides/slide6.xml" Id="Re37a745036e04b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c69660cda49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dd7a49b2b49d9" /><Relationship Type="http://schemas.openxmlformats.org/officeDocument/2006/relationships/theme" Target="/ppt/slideMasters/theme/theme1.xml" Id="R4be839f5690f45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4dd7a49b2b49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08dbaf66c41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ab368e91242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77a672f0647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c50dabae242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6714d848a41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71eb530454a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HENHA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Baugsåsen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1525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44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990 644 721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