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1e2cb97c4a47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28e5368d4b4bb4"/>
  </p:sldMasterIdLst>
  <p:sldIdLst>
    <p:sldId xmlns:r="http://schemas.openxmlformats.org/officeDocument/2006/relationships" id="256" r:id="R725c05474d6e45a7"/>
    <p:sldId xmlns:r="http://schemas.openxmlformats.org/officeDocument/2006/relationships" id="257" r:id="R3cb1a5f8a7f84116"/>
    <p:sldId xmlns:r="http://schemas.openxmlformats.org/officeDocument/2006/relationships" id="258" r:id="R9d9e345626eb4d94"/>
    <p:sldId xmlns:r="http://schemas.openxmlformats.org/officeDocument/2006/relationships" id="259" r:id="R3499b0efdd0e4d56"/>
    <p:sldId xmlns:r="http://schemas.openxmlformats.org/officeDocument/2006/relationships" id="260" r:id="R8ca42ed410bb4007"/>
    <p:sldId xmlns:r="http://schemas.openxmlformats.org/officeDocument/2006/relationships" id="261" r:id="R27487104f91348b5"/>
    <p:sldId xmlns:r="http://schemas.openxmlformats.org/officeDocument/2006/relationships" id="262" r:id="R0cea7587f4fd41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28e5368d4b4bb4" /><Relationship Type="http://schemas.openxmlformats.org/officeDocument/2006/relationships/slide" Target="/ppt/slides/slide1.xml" Id="R725c05474d6e45a7" /><Relationship Type="http://schemas.openxmlformats.org/officeDocument/2006/relationships/slide" Target="/ppt/slides/slide2.xml" Id="R3cb1a5f8a7f84116" /><Relationship Type="http://schemas.openxmlformats.org/officeDocument/2006/relationships/slide" Target="/ppt/slides/slide3.xml" Id="R9d9e345626eb4d94" /><Relationship Type="http://schemas.openxmlformats.org/officeDocument/2006/relationships/slide" Target="/ppt/slides/slide4.xml" Id="R3499b0efdd0e4d56" /><Relationship Type="http://schemas.openxmlformats.org/officeDocument/2006/relationships/slide" Target="/ppt/slides/slide5.xml" Id="R8ca42ed410bb4007" /><Relationship Type="http://schemas.openxmlformats.org/officeDocument/2006/relationships/slide" Target="/ppt/slides/slide6.xml" Id="R27487104f91348b5" /><Relationship Type="http://schemas.openxmlformats.org/officeDocument/2006/relationships/slide" Target="/ppt/slides/slide7.xml" Id="R0cea7587f4fd41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b2b3ac72644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fdf0183e6545d8" /><Relationship Type="http://schemas.openxmlformats.org/officeDocument/2006/relationships/theme" Target="/ppt/slideMasters/theme/theme1.xml" Id="R5e3a852b727c4e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fdf0183e6545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ff7ffc84d341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9638afc27143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81ed8274b749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83a5fb59ef46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ad91a3d83647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c063c3ff714b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713aa5a664b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HENHA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HENHA INVEST AS ble etablert [år] og holder til i Moss.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817 438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22 282 156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22 362 023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ELISE HALL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HENHA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Baugsåsen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1525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44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990 644 721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HENHA INVEST AS</a:t>
            </a:r>
          </a:p>
        </p:txBody>
      </p:sp>
    </p:spTree>
  </p:cSld>
  <p:clrMapOvr>
    <a:masterClrMapping xmlns:a="http://schemas.openxmlformats.org/drawingml/2006/main"/>
  </p:clrMapOvr>
</p:sld>
</file>