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c8d0f25b48b404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bd221fb78bd404e"/>
  </p:sldMasterIdLst>
  <p:sldIdLst>
    <p:sldId xmlns:r="http://schemas.openxmlformats.org/officeDocument/2006/relationships" id="256" r:id="Rd21b1d2bf1d04dc5"/>
    <p:sldId xmlns:r="http://schemas.openxmlformats.org/officeDocument/2006/relationships" id="257" r:id="R6a84d86cddf944d7"/>
    <p:sldId xmlns:r="http://schemas.openxmlformats.org/officeDocument/2006/relationships" id="258" r:id="R0be0d480898c4d43"/>
    <p:sldId xmlns:r="http://schemas.openxmlformats.org/officeDocument/2006/relationships" id="259" r:id="Rd365e3108c8c4ec3"/>
    <p:sldId xmlns:r="http://schemas.openxmlformats.org/officeDocument/2006/relationships" id="260" r:id="R79e5d75931dd4a83"/>
    <p:sldId xmlns:r="http://schemas.openxmlformats.org/officeDocument/2006/relationships" id="261" r:id="R30baafae32ba4589"/>
    <p:sldId xmlns:r="http://schemas.openxmlformats.org/officeDocument/2006/relationships" id="262" r:id="Rb71951906e81457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bd221fb78bd404e" /><Relationship Type="http://schemas.openxmlformats.org/officeDocument/2006/relationships/slide" Target="/ppt/slides/slide1.xml" Id="Rd21b1d2bf1d04dc5" /><Relationship Type="http://schemas.openxmlformats.org/officeDocument/2006/relationships/slide" Target="/ppt/slides/slide2.xml" Id="R6a84d86cddf944d7" /><Relationship Type="http://schemas.openxmlformats.org/officeDocument/2006/relationships/slide" Target="/ppt/slides/slide3.xml" Id="R0be0d480898c4d43" /><Relationship Type="http://schemas.openxmlformats.org/officeDocument/2006/relationships/slide" Target="/ppt/slides/slide4.xml" Id="Rd365e3108c8c4ec3" /><Relationship Type="http://schemas.openxmlformats.org/officeDocument/2006/relationships/slide" Target="/ppt/slides/slide5.xml" Id="R79e5d75931dd4a83" /><Relationship Type="http://schemas.openxmlformats.org/officeDocument/2006/relationships/slide" Target="/ppt/slides/slide6.xml" Id="R30baafae32ba4589" /><Relationship Type="http://schemas.openxmlformats.org/officeDocument/2006/relationships/slide" Target="/ppt/slides/slide7.xml" Id="Rb71951906e81457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4a4a7e47a0e4a0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41099a09de4d6e" /><Relationship Type="http://schemas.openxmlformats.org/officeDocument/2006/relationships/theme" Target="/ppt/slideMasters/theme/theme1.xml" Id="R57caf688937544a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d41099a09de4d6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3690ccf65c4f9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b6f2114b014c9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7c7e73ae28431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244fcb3c57414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d2f17af0364e8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eaeeb0723a425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1b7355d96c4e9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RUSK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RUSK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RUSK AS ble etablert [år] og holder til i Bønes.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RUSK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RUSK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RUSK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273 501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78 619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45 940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3 074 558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3 794 267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RUSK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RUNE LERVÅG SKÅR  –  75,0 %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TRUDE STADHEIM  –  25,0 %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RUSK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Kråkeneslien 31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5153 Bønes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post@rusk.as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www.rusk.as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990 649 081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RUSK AS</a:t>
            </a:r>
          </a:p>
        </p:txBody>
      </p:sp>
    </p:spTree>
  </p:cSld>
  <p:clrMapOvr>
    <a:masterClrMapping xmlns:a="http://schemas.openxmlformats.org/drawingml/2006/main"/>
  </p:clrMapOvr>
</p:sld>
</file>