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fba02438954a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865ecd5bc241f1"/>
  </p:sldMasterIdLst>
  <p:sldIdLst>
    <p:sldId xmlns:r="http://schemas.openxmlformats.org/officeDocument/2006/relationships" id="256" r:id="Rb8b0367f02724ea2"/>
    <p:sldId xmlns:r="http://schemas.openxmlformats.org/officeDocument/2006/relationships" id="257" r:id="R9f6f410e12424398"/>
    <p:sldId xmlns:r="http://schemas.openxmlformats.org/officeDocument/2006/relationships" id="258" r:id="R01a1b2e068fc4ce0"/>
    <p:sldId xmlns:r="http://schemas.openxmlformats.org/officeDocument/2006/relationships" id="259" r:id="R201e13e75e2e4bd5"/>
    <p:sldId xmlns:r="http://schemas.openxmlformats.org/officeDocument/2006/relationships" id="260" r:id="R29419f815db64e3c"/>
    <p:sldId xmlns:r="http://schemas.openxmlformats.org/officeDocument/2006/relationships" id="261" r:id="Rca2f392efad34048"/>
    <p:sldId xmlns:r="http://schemas.openxmlformats.org/officeDocument/2006/relationships" id="262" r:id="Rbc75a2b083e24d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865ecd5bc241f1" /><Relationship Type="http://schemas.openxmlformats.org/officeDocument/2006/relationships/slide" Target="/ppt/slides/slide1.xml" Id="Rb8b0367f02724ea2" /><Relationship Type="http://schemas.openxmlformats.org/officeDocument/2006/relationships/slide" Target="/ppt/slides/slide2.xml" Id="R9f6f410e12424398" /><Relationship Type="http://schemas.openxmlformats.org/officeDocument/2006/relationships/slide" Target="/ppt/slides/slide3.xml" Id="R01a1b2e068fc4ce0" /><Relationship Type="http://schemas.openxmlformats.org/officeDocument/2006/relationships/slide" Target="/ppt/slides/slide4.xml" Id="R201e13e75e2e4bd5" /><Relationship Type="http://schemas.openxmlformats.org/officeDocument/2006/relationships/slide" Target="/ppt/slides/slide5.xml" Id="R29419f815db64e3c" /><Relationship Type="http://schemas.openxmlformats.org/officeDocument/2006/relationships/slide" Target="/ppt/slides/slide6.xml" Id="Rca2f392efad34048" /><Relationship Type="http://schemas.openxmlformats.org/officeDocument/2006/relationships/slide" Target="/ppt/slides/slide7.xml" Id="Rbc75a2b083e24d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01fc3d63a043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0ba73fedc4d51" /><Relationship Type="http://schemas.openxmlformats.org/officeDocument/2006/relationships/theme" Target="/ppt/slideMasters/theme/theme1.xml" Id="R75a690b425e245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f0ba73fedc4d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a7ebc68484a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45b74b0124e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8c71ec67346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29925e6ac40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b8b4d1be442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301081b7b48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990b4fdfe41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HANDELSPARK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HANDELSPARK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HANDELSPARK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HANDELSPARK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HANDELSPARK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HANDELSPARK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−968 227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5 351 986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5 404 352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HANDELSPARK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HBT SUPPORT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ANDERSSEN BYGG INVEST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MIDELFART HOLDING AS  –  14,0 %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THORKILDSEN AS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AFA INVEST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HANDELSPARK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990 649 138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HANDELSPARK HOLDING AS</a:t>
            </a:r>
          </a:p>
        </p:txBody>
      </p:sp>
    </p:spTree>
  </p:cSld>
  <p:clrMapOvr>
    <a:masterClrMapping xmlns:a="http://schemas.openxmlformats.org/drawingml/2006/main"/>
  </p:clrMapOvr>
</p:sld>
</file>