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a19c5f6d24c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08eaf2330141d7"/>
  </p:sldMasterIdLst>
  <p:sldIdLst>
    <p:sldId xmlns:r="http://schemas.openxmlformats.org/officeDocument/2006/relationships" id="256" r:id="R9f3139d881bb4e07"/>
    <p:sldId xmlns:r="http://schemas.openxmlformats.org/officeDocument/2006/relationships" id="257" r:id="Rf779844bd2f84c6c"/>
    <p:sldId xmlns:r="http://schemas.openxmlformats.org/officeDocument/2006/relationships" id="258" r:id="Redb375beec1b4d72"/>
    <p:sldId xmlns:r="http://schemas.openxmlformats.org/officeDocument/2006/relationships" id="259" r:id="Rac26466bc942444c"/>
    <p:sldId xmlns:r="http://schemas.openxmlformats.org/officeDocument/2006/relationships" id="260" r:id="Rc15896c0d5d84c45"/>
    <p:sldId xmlns:r="http://schemas.openxmlformats.org/officeDocument/2006/relationships" id="261" r:id="Rdc04e8d4c32f4780"/>
    <p:sldId xmlns:r="http://schemas.openxmlformats.org/officeDocument/2006/relationships" id="262" r:id="R2f561353e8f3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8eaf2330141d7" /><Relationship Type="http://schemas.openxmlformats.org/officeDocument/2006/relationships/slide" Target="/ppt/slides/slide1.xml" Id="R9f3139d881bb4e07" /><Relationship Type="http://schemas.openxmlformats.org/officeDocument/2006/relationships/slide" Target="/ppt/slides/slide2.xml" Id="Rf779844bd2f84c6c" /><Relationship Type="http://schemas.openxmlformats.org/officeDocument/2006/relationships/slide" Target="/ppt/slides/slide3.xml" Id="Redb375beec1b4d72" /><Relationship Type="http://schemas.openxmlformats.org/officeDocument/2006/relationships/slide" Target="/ppt/slides/slide4.xml" Id="Rac26466bc942444c" /><Relationship Type="http://schemas.openxmlformats.org/officeDocument/2006/relationships/slide" Target="/ppt/slides/slide5.xml" Id="Rc15896c0d5d84c45" /><Relationship Type="http://schemas.openxmlformats.org/officeDocument/2006/relationships/slide" Target="/ppt/slides/slide6.xml" Id="Rdc04e8d4c32f4780" /><Relationship Type="http://schemas.openxmlformats.org/officeDocument/2006/relationships/slide" Target="/ppt/slides/slide7.xml" Id="R2f561353e8f3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bbb657a8d49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e1fa2dc034bf4" /><Relationship Type="http://schemas.openxmlformats.org/officeDocument/2006/relationships/theme" Target="/ppt/slideMasters/theme/theme1.xml" Id="R8822dd8bb871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7e1fa2dc034b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061fe98a44a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2e232a57e4f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e8a7740a24e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ba564860a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ba1d20c8f4b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fdb8f598b4c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1fba3eeb043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HALLINGDAL BRØNN OG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 BRØNN OG GRAVESERVICE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30 181 058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3 864 889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2 990 286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5 551 060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9 201 844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EMBRIK KASLEGARD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GURIGARD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SKARSGARD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HOVDEGARD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Haddingvegen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990 649 707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