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c3a74e7eef49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6bd475fb64fd4"/>
  </p:sldMasterIdLst>
  <p:sldIdLst>
    <p:sldId xmlns:r="http://schemas.openxmlformats.org/officeDocument/2006/relationships" id="256" r:id="R35b4831a06544f42"/>
    <p:sldId xmlns:r="http://schemas.openxmlformats.org/officeDocument/2006/relationships" id="257" r:id="R647108659580414b"/>
    <p:sldId xmlns:r="http://schemas.openxmlformats.org/officeDocument/2006/relationships" id="258" r:id="R9bff43211f0e48f8"/>
    <p:sldId xmlns:r="http://schemas.openxmlformats.org/officeDocument/2006/relationships" id="259" r:id="Rbf92ab3b07e74fbf"/>
    <p:sldId xmlns:r="http://schemas.openxmlformats.org/officeDocument/2006/relationships" id="260" r:id="R06a4aa6e18124bea"/>
    <p:sldId xmlns:r="http://schemas.openxmlformats.org/officeDocument/2006/relationships" id="261" r:id="R602ef83ea40b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6bd475fb64fd4" /><Relationship Type="http://schemas.openxmlformats.org/officeDocument/2006/relationships/slide" Target="/ppt/slides/slide1.xml" Id="R35b4831a06544f42" /><Relationship Type="http://schemas.openxmlformats.org/officeDocument/2006/relationships/slide" Target="/ppt/slides/slide2.xml" Id="R647108659580414b" /><Relationship Type="http://schemas.openxmlformats.org/officeDocument/2006/relationships/slide" Target="/ppt/slides/slide3.xml" Id="R9bff43211f0e48f8" /><Relationship Type="http://schemas.openxmlformats.org/officeDocument/2006/relationships/slide" Target="/ppt/slides/slide4.xml" Id="Rbf92ab3b07e74fbf" /><Relationship Type="http://schemas.openxmlformats.org/officeDocument/2006/relationships/slide" Target="/ppt/slides/slide5.xml" Id="R06a4aa6e18124bea" /><Relationship Type="http://schemas.openxmlformats.org/officeDocument/2006/relationships/slide" Target="/ppt/slides/slide6.xml" Id="R602ef83ea40b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160b2b50848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4681274bf4ec8" /><Relationship Type="http://schemas.openxmlformats.org/officeDocument/2006/relationships/theme" Target="/ppt/slideMasters/theme/theme1.xml" Id="Rff5afd5b48fd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a4681274bf4e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397c2554e44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ed80902054b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197915f80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30a7629a1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231c5810e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17683d2b0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REGNSKAPSFØRERN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post@regnskapsforeren.no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www.regnskapsforeren.no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990 649 723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