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14c707c704c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3141ba3934b27"/>
  </p:sldMasterIdLst>
  <p:sldIdLst>
    <p:sldId xmlns:r="http://schemas.openxmlformats.org/officeDocument/2006/relationships" id="256" r:id="R0e8e7cf91aa3405d"/>
    <p:sldId xmlns:r="http://schemas.openxmlformats.org/officeDocument/2006/relationships" id="257" r:id="Rd371ee584cd14f86"/>
    <p:sldId xmlns:r="http://schemas.openxmlformats.org/officeDocument/2006/relationships" id="258" r:id="Rcfe9fe39c90d4cc6"/>
    <p:sldId xmlns:r="http://schemas.openxmlformats.org/officeDocument/2006/relationships" id="259" r:id="Rff216c9a8f734485"/>
    <p:sldId xmlns:r="http://schemas.openxmlformats.org/officeDocument/2006/relationships" id="260" r:id="R632c2915fc2642bf"/>
    <p:sldId xmlns:r="http://schemas.openxmlformats.org/officeDocument/2006/relationships" id="261" r:id="R43b5a2ca376848b2"/>
    <p:sldId xmlns:r="http://schemas.openxmlformats.org/officeDocument/2006/relationships" id="262" r:id="R12450e8d1900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3141ba3934b27" /><Relationship Type="http://schemas.openxmlformats.org/officeDocument/2006/relationships/slide" Target="/ppt/slides/slide1.xml" Id="R0e8e7cf91aa3405d" /><Relationship Type="http://schemas.openxmlformats.org/officeDocument/2006/relationships/slide" Target="/ppt/slides/slide2.xml" Id="Rd371ee584cd14f86" /><Relationship Type="http://schemas.openxmlformats.org/officeDocument/2006/relationships/slide" Target="/ppt/slides/slide3.xml" Id="Rcfe9fe39c90d4cc6" /><Relationship Type="http://schemas.openxmlformats.org/officeDocument/2006/relationships/slide" Target="/ppt/slides/slide4.xml" Id="Rff216c9a8f734485" /><Relationship Type="http://schemas.openxmlformats.org/officeDocument/2006/relationships/slide" Target="/ppt/slides/slide5.xml" Id="R632c2915fc2642bf" /><Relationship Type="http://schemas.openxmlformats.org/officeDocument/2006/relationships/slide" Target="/ppt/slides/slide6.xml" Id="R43b5a2ca376848b2" /><Relationship Type="http://schemas.openxmlformats.org/officeDocument/2006/relationships/slide" Target="/ppt/slides/slide7.xml" Id="R12450e8d1900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062b6c786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0519d9720442a" /><Relationship Type="http://schemas.openxmlformats.org/officeDocument/2006/relationships/theme" Target="/ppt/slideMasters/theme/theme1.xml" Id="Ref0861748fb6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0519d972044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9c3a3002e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069798a23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bde74a965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469de8f90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27b2d1e6e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2c73bdd34a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d37de56a349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REGNSKAPSFØRERN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REGNSKAPSFØRERN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PIA YVONNE STEEN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SIMMONS WENCHE MICHELLE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PIA LILLENG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Solgaard skog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post@regnskapsforeren.no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www.regnskapsforeren.no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