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981af95e74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d1aff605a4662"/>
  </p:sldMasterIdLst>
  <p:sldIdLst>
    <p:sldId xmlns:r="http://schemas.openxmlformats.org/officeDocument/2006/relationships" id="256" r:id="R14dd932e407b44be"/>
    <p:sldId xmlns:r="http://schemas.openxmlformats.org/officeDocument/2006/relationships" id="257" r:id="R6256da2fd938401a"/>
    <p:sldId xmlns:r="http://schemas.openxmlformats.org/officeDocument/2006/relationships" id="258" r:id="R629dd86189064aa9"/>
    <p:sldId xmlns:r="http://schemas.openxmlformats.org/officeDocument/2006/relationships" id="259" r:id="R65c8a73ba92c4aa7"/>
    <p:sldId xmlns:r="http://schemas.openxmlformats.org/officeDocument/2006/relationships" id="260" r:id="R8c9e02f2871e4ad0"/>
    <p:sldId xmlns:r="http://schemas.openxmlformats.org/officeDocument/2006/relationships" id="261" r:id="R8c6d9b445d4a48e8"/>
    <p:sldId xmlns:r="http://schemas.openxmlformats.org/officeDocument/2006/relationships" id="262" r:id="R2d507a3494cc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d1aff605a4662" /><Relationship Type="http://schemas.openxmlformats.org/officeDocument/2006/relationships/slide" Target="/ppt/slides/slide1.xml" Id="R14dd932e407b44be" /><Relationship Type="http://schemas.openxmlformats.org/officeDocument/2006/relationships/slide" Target="/ppt/slides/slide2.xml" Id="R6256da2fd938401a" /><Relationship Type="http://schemas.openxmlformats.org/officeDocument/2006/relationships/slide" Target="/ppt/slides/slide3.xml" Id="R629dd86189064aa9" /><Relationship Type="http://schemas.openxmlformats.org/officeDocument/2006/relationships/slide" Target="/ppt/slides/slide4.xml" Id="R65c8a73ba92c4aa7" /><Relationship Type="http://schemas.openxmlformats.org/officeDocument/2006/relationships/slide" Target="/ppt/slides/slide5.xml" Id="R8c9e02f2871e4ad0" /><Relationship Type="http://schemas.openxmlformats.org/officeDocument/2006/relationships/slide" Target="/ppt/slides/slide6.xml" Id="R8c6d9b445d4a48e8" /><Relationship Type="http://schemas.openxmlformats.org/officeDocument/2006/relationships/slide" Target="/ppt/slides/slide7.xml" Id="R2d507a3494cc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2e8c8764748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d476f2a03418c" /><Relationship Type="http://schemas.openxmlformats.org/officeDocument/2006/relationships/theme" Target="/ppt/slideMasters/theme/theme1.xml" Id="Rc6156db7cdc847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5d476f2a0341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47489aa804e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09da1e14c46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68431570d48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db5f20386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0d61611984a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f507b324d41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946c9afde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