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5944dde18614a9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d25e4ef8814238"/>
  </p:sldMasterIdLst>
  <p:sldIdLst>
    <p:sldId xmlns:r="http://schemas.openxmlformats.org/officeDocument/2006/relationships" id="256" r:id="R46073375ec264151"/>
    <p:sldId xmlns:r="http://schemas.openxmlformats.org/officeDocument/2006/relationships" id="257" r:id="Refdde2279bc540bb"/>
    <p:sldId xmlns:r="http://schemas.openxmlformats.org/officeDocument/2006/relationships" id="258" r:id="R9d39e69bc1924039"/>
    <p:sldId xmlns:r="http://schemas.openxmlformats.org/officeDocument/2006/relationships" id="259" r:id="Rc5d306cf7dba438a"/>
    <p:sldId xmlns:r="http://schemas.openxmlformats.org/officeDocument/2006/relationships" id="260" r:id="Rc507da3816854b3c"/>
    <p:sldId xmlns:r="http://schemas.openxmlformats.org/officeDocument/2006/relationships" id="261" r:id="R62ded84b95f546ad"/>
    <p:sldId xmlns:r="http://schemas.openxmlformats.org/officeDocument/2006/relationships" id="262" r:id="R614cbca354a148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d25e4ef8814238" /><Relationship Type="http://schemas.openxmlformats.org/officeDocument/2006/relationships/slide" Target="/ppt/slides/slide1.xml" Id="R46073375ec264151" /><Relationship Type="http://schemas.openxmlformats.org/officeDocument/2006/relationships/slide" Target="/ppt/slides/slide2.xml" Id="Refdde2279bc540bb" /><Relationship Type="http://schemas.openxmlformats.org/officeDocument/2006/relationships/slide" Target="/ppt/slides/slide3.xml" Id="R9d39e69bc1924039" /><Relationship Type="http://schemas.openxmlformats.org/officeDocument/2006/relationships/slide" Target="/ppt/slides/slide4.xml" Id="Rc5d306cf7dba438a" /><Relationship Type="http://schemas.openxmlformats.org/officeDocument/2006/relationships/slide" Target="/ppt/slides/slide5.xml" Id="Rc507da3816854b3c" /><Relationship Type="http://schemas.openxmlformats.org/officeDocument/2006/relationships/slide" Target="/ppt/slides/slide6.xml" Id="R62ded84b95f546ad" /><Relationship Type="http://schemas.openxmlformats.org/officeDocument/2006/relationships/slide" Target="/ppt/slides/slide7.xml" Id="R614cbca354a148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cddf854b1a4eb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49c0209cfb498c" /><Relationship Type="http://schemas.openxmlformats.org/officeDocument/2006/relationships/theme" Target="/ppt/slideMasters/theme/theme1.xml" Id="Rd0ca8588fa04445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449c0209cfb49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09572e3f0245c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483af0b53432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5686dab0564a0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0be8ae3a4e4b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48f6e8625648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d62c3380f4a6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3e5b064c704c9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HOLGER INVEST II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HOLGER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HOLGER INVEST II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HOLGER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HOLGER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HOLGER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−222 893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536 185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11 443 161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12 201 455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HOLGER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RIISE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HOLGER INVEST II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Furulundtoppen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990 653 313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HOLGER INVEST II AS</a:t>
            </a:r>
          </a:p>
        </p:txBody>
      </p:sp>
    </p:spTree>
  </p:cSld>
  <p:clrMapOvr>
    <a:masterClrMapping xmlns:a="http://schemas.openxmlformats.org/drawingml/2006/main"/>
  </p:clrMapOvr>
</p:sld>
</file>