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eedd13c56846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2019b36cf244c6"/>
  </p:sldMasterIdLst>
  <p:sldIdLst>
    <p:sldId xmlns:r="http://schemas.openxmlformats.org/officeDocument/2006/relationships" id="256" r:id="R60fa56ffbf1b4bb4"/>
    <p:sldId xmlns:r="http://schemas.openxmlformats.org/officeDocument/2006/relationships" id="257" r:id="R47018df0db84438d"/>
    <p:sldId xmlns:r="http://schemas.openxmlformats.org/officeDocument/2006/relationships" id="258" r:id="Rce6a5410ef3043fb"/>
    <p:sldId xmlns:r="http://schemas.openxmlformats.org/officeDocument/2006/relationships" id="259" r:id="Rd6cd81a785cd4eed"/>
    <p:sldId xmlns:r="http://schemas.openxmlformats.org/officeDocument/2006/relationships" id="260" r:id="R8a19021d2f9a4878"/>
    <p:sldId xmlns:r="http://schemas.openxmlformats.org/officeDocument/2006/relationships" id="261" r:id="R59bec68bd4da46ad"/>
    <p:sldId xmlns:r="http://schemas.openxmlformats.org/officeDocument/2006/relationships" id="262" r:id="R8b8f4244491044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2019b36cf244c6" /><Relationship Type="http://schemas.openxmlformats.org/officeDocument/2006/relationships/slide" Target="/ppt/slides/slide1.xml" Id="R60fa56ffbf1b4bb4" /><Relationship Type="http://schemas.openxmlformats.org/officeDocument/2006/relationships/slide" Target="/ppt/slides/slide2.xml" Id="R47018df0db84438d" /><Relationship Type="http://schemas.openxmlformats.org/officeDocument/2006/relationships/slide" Target="/ppt/slides/slide3.xml" Id="Rce6a5410ef3043fb" /><Relationship Type="http://schemas.openxmlformats.org/officeDocument/2006/relationships/slide" Target="/ppt/slides/slide4.xml" Id="Rd6cd81a785cd4eed" /><Relationship Type="http://schemas.openxmlformats.org/officeDocument/2006/relationships/slide" Target="/ppt/slides/slide5.xml" Id="R8a19021d2f9a4878" /><Relationship Type="http://schemas.openxmlformats.org/officeDocument/2006/relationships/slide" Target="/ppt/slides/slide6.xml" Id="R59bec68bd4da46ad" /><Relationship Type="http://schemas.openxmlformats.org/officeDocument/2006/relationships/slide" Target="/ppt/slides/slide7.xml" Id="R8b8f4244491044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3447d0846a4f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447f9050a49df" /><Relationship Type="http://schemas.openxmlformats.org/officeDocument/2006/relationships/theme" Target="/ppt/slideMasters/theme/theme1.xml" Id="Rb7da3027445d4b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2447f9050a49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e09c9ea3647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08522eee54d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5e489da9a4d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4d2518d114b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80095bf3140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60ced3eb24a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5db21bb1248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FM HOLDING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1 448 113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−1 144 004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3 633 059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64 099 574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64 600 098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JIM-ROGER MYRHOLT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990 653 453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 HOLDING AS</a:t>
            </a:r>
          </a:p>
        </p:txBody>
      </p:sp>
    </p:spTree>
  </p:cSld>
  <p:clrMapOvr>
    <a:masterClrMapping xmlns:a="http://schemas.openxmlformats.org/drawingml/2006/main"/>
  </p:clrMapOvr>
</p:sld>
</file>