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d34b893049c4b0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5ab6df8df314f29"/>
  </p:sldMasterIdLst>
  <p:sldIdLst>
    <p:sldId xmlns:r="http://schemas.openxmlformats.org/officeDocument/2006/relationships" id="256" r:id="R0b4958c91b834cec"/>
    <p:sldId xmlns:r="http://schemas.openxmlformats.org/officeDocument/2006/relationships" id="257" r:id="Rb1a868fa1cf24731"/>
    <p:sldId xmlns:r="http://schemas.openxmlformats.org/officeDocument/2006/relationships" id="258" r:id="R4e13783e8d744440"/>
    <p:sldId xmlns:r="http://schemas.openxmlformats.org/officeDocument/2006/relationships" id="259" r:id="R5745ab7710aa4c3f"/>
    <p:sldId xmlns:r="http://schemas.openxmlformats.org/officeDocument/2006/relationships" id="260" r:id="R95df0e4a6ecc469f"/>
    <p:sldId xmlns:r="http://schemas.openxmlformats.org/officeDocument/2006/relationships" id="261" r:id="R39c50c8dbed341c7"/>
    <p:sldId xmlns:r="http://schemas.openxmlformats.org/officeDocument/2006/relationships" id="262" r:id="Rcbe2bf94af094d7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ab6df8df314f29" /><Relationship Type="http://schemas.openxmlformats.org/officeDocument/2006/relationships/slide" Target="/ppt/slides/slide1.xml" Id="R0b4958c91b834cec" /><Relationship Type="http://schemas.openxmlformats.org/officeDocument/2006/relationships/slide" Target="/ppt/slides/slide2.xml" Id="Rb1a868fa1cf24731" /><Relationship Type="http://schemas.openxmlformats.org/officeDocument/2006/relationships/slide" Target="/ppt/slides/slide3.xml" Id="R4e13783e8d744440" /><Relationship Type="http://schemas.openxmlformats.org/officeDocument/2006/relationships/slide" Target="/ppt/slides/slide4.xml" Id="R5745ab7710aa4c3f" /><Relationship Type="http://schemas.openxmlformats.org/officeDocument/2006/relationships/slide" Target="/ppt/slides/slide5.xml" Id="R95df0e4a6ecc469f" /><Relationship Type="http://schemas.openxmlformats.org/officeDocument/2006/relationships/slide" Target="/ppt/slides/slide6.xml" Id="R39c50c8dbed341c7" /><Relationship Type="http://schemas.openxmlformats.org/officeDocument/2006/relationships/slide" Target="/ppt/slides/slide7.xml" Id="Rcbe2bf94af094d7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07fcf04b46403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e78ee054a643e8" /><Relationship Type="http://schemas.openxmlformats.org/officeDocument/2006/relationships/theme" Target="/ppt/slideMasters/theme/theme1.xml" Id="R8c3fe4f7528c459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de78ee054a643e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951149eba9465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7bdec1ce1147c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002377727040c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092ae565c6421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10d8cc70cc442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f6a1ef875e42e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4048ffa6b246d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MOA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354 312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285 143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297 667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4 993 335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5 024 582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CARSTEN NORDKLEV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ANNIKA NORDKLEV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MAREN NORDKLEV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 HARALD NORDKLEV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Middelthuns gate 17D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0368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13 55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990 654 875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MOA INVEST AS</a:t>
            </a:r>
          </a:p>
        </p:txBody>
      </p:sp>
    </p:spTree>
  </p:cSld>
  <p:clrMapOvr>
    <a:masterClrMapping xmlns:a="http://schemas.openxmlformats.org/drawingml/2006/main"/>
  </p:clrMapOvr>
</p:sld>
</file>