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6552e122b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ac07b9a844d41"/>
  </p:sldMasterIdLst>
  <p:sldIdLst>
    <p:sldId xmlns:r="http://schemas.openxmlformats.org/officeDocument/2006/relationships" id="256" r:id="Rbe6e2702b6464d96"/>
    <p:sldId xmlns:r="http://schemas.openxmlformats.org/officeDocument/2006/relationships" id="257" r:id="R5f31b7c1316c473c"/>
    <p:sldId xmlns:r="http://schemas.openxmlformats.org/officeDocument/2006/relationships" id="258" r:id="R0cebd2e27a0e4733"/>
    <p:sldId xmlns:r="http://schemas.openxmlformats.org/officeDocument/2006/relationships" id="259" r:id="Rff6b595ad53f4489"/>
    <p:sldId xmlns:r="http://schemas.openxmlformats.org/officeDocument/2006/relationships" id="260" r:id="R70f8ac7d25914525"/>
    <p:sldId xmlns:r="http://schemas.openxmlformats.org/officeDocument/2006/relationships" id="261" r:id="R5cf86f7c07724fa3"/>
    <p:sldId xmlns:r="http://schemas.openxmlformats.org/officeDocument/2006/relationships" id="262" r:id="R366d50032ee5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ac07b9a844d41" /><Relationship Type="http://schemas.openxmlformats.org/officeDocument/2006/relationships/slide" Target="/ppt/slides/slide1.xml" Id="Rbe6e2702b6464d96" /><Relationship Type="http://schemas.openxmlformats.org/officeDocument/2006/relationships/slide" Target="/ppt/slides/slide2.xml" Id="R5f31b7c1316c473c" /><Relationship Type="http://schemas.openxmlformats.org/officeDocument/2006/relationships/slide" Target="/ppt/slides/slide3.xml" Id="R0cebd2e27a0e4733" /><Relationship Type="http://schemas.openxmlformats.org/officeDocument/2006/relationships/slide" Target="/ppt/slides/slide4.xml" Id="Rff6b595ad53f4489" /><Relationship Type="http://schemas.openxmlformats.org/officeDocument/2006/relationships/slide" Target="/ppt/slides/slide5.xml" Id="R70f8ac7d25914525" /><Relationship Type="http://schemas.openxmlformats.org/officeDocument/2006/relationships/slide" Target="/ppt/slides/slide6.xml" Id="R5cf86f7c07724fa3" /><Relationship Type="http://schemas.openxmlformats.org/officeDocument/2006/relationships/slide" Target="/ppt/slides/slide7.xml" Id="R366d50032ee5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071f0b1d8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4636313fd4a19" /><Relationship Type="http://schemas.openxmlformats.org/officeDocument/2006/relationships/theme" Target="/ppt/slideMasters/theme/theme1.xml" Id="R5c8c98b50dd8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4636313fd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fbdba5dfe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b71454723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d93668f7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115191011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04877d1cb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613ec347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ac1f17233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16 340 107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WOXEN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Woxen, Middelthuns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pwoxen@yahoo.com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