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5bddf69aa64f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b0babe2f324d17"/>
  </p:sldMasterIdLst>
  <p:sldIdLst>
    <p:sldId xmlns:r="http://schemas.openxmlformats.org/officeDocument/2006/relationships" id="256" r:id="R35bb726d2e7347de"/>
    <p:sldId xmlns:r="http://schemas.openxmlformats.org/officeDocument/2006/relationships" id="257" r:id="Rc02479a3dc224947"/>
    <p:sldId xmlns:r="http://schemas.openxmlformats.org/officeDocument/2006/relationships" id="258" r:id="Re56d8901020344a3"/>
    <p:sldId xmlns:r="http://schemas.openxmlformats.org/officeDocument/2006/relationships" id="259" r:id="R5930642f86bf488b"/>
    <p:sldId xmlns:r="http://schemas.openxmlformats.org/officeDocument/2006/relationships" id="260" r:id="R79433bc65b53492b"/>
    <p:sldId xmlns:r="http://schemas.openxmlformats.org/officeDocument/2006/relationships" id="261" r:id="R70a55ce58c4d4d11"/>
    <p:sldId xmlns:r="http://schemas.openxmlformats.org/officeDocument/2006/relationships" id="262" r:id="R45cd70ff7dea49d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b0babe2f324d17" /><Relationship Type="http://schemas.openxmlformats.org/officeDocument/2006/relationships/slide" Target="/ppt/slides/slide1.xml" Id="R35bb726d2e7347de" /><Relationship Type="http://schemas.openxmlformats.org/officeDocument/2006/relationships/slide" Target="/ppt/slides/slide2.xml" Id="Rc02479a3dc224947" /><Relationship Type="http://schemas.openxmlformats.org/officeDocument/2006/relationships/slide" Target="/ppt/slides/slide3.xml" Id="Re56d8901020344a3" /><Relationship Type="http://schemas.openxmlformats.org/officeDocument/2006/relationships/slide" Target="/ppt/slides/slide4.xml" Id="R5930642f86bf488b" /><Relationship Type="http://schemas.openxmlformats.org/officeDocument/2006/relationships/slide" Target="/ppt/slides/slide5.xml" Id="R79433bc65b53492b" /><Relationship Type="http://schemas.openxmlformats.org/officeDocument/2006/relationships/slide" Target="/ppt/slides/slide6.xml" Id="R70a55ce58c4d4d11" /><Relationship Type="http://schemas.openxmlformats.org/officeDocument/2006/relationships/slide" Target="/ppt/slides/slide7.xml" Id="R45cd70ff7dea49d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1448e60e1e74d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837117a5ae4340" /><Relationship Type="http://schemas.openxmlformats.org/officeDocument/2006/relationships/theme" Target="/ppt/slideMasters/theme/theme1.xml" Id="R2e0d1c4e68b444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837117a5ae43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d7f306e503467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de8d954b9446e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4a75fe0ca1415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704baaee6c4d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913a74e44f41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a2aaa25618406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75b820263645e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CBA SERVICES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CBA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CBA SERVICES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CBA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CBA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CBA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63 195 344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−3 718 565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−3 145 682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336 111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18 661 143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CBA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CBA FAGFORMIDLING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CBA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Lørenveien 73A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0585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45 41 46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viken@fagformidling.no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www.fagformidling.no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990 666 342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CBA SERVICES AS</a:t>
            </a:r>
          </a:p>
        </p:txBody>
      </p:sp>
    </p:spTree>
  </p:cSld>
  <p:clrMapOvr>
    <a:masterClrMapping xmlns:a="http://schemas.openxmlformats.org/drawingml/2006/main"/>
  </p:clrMapOvr>
</p:sld>
</file>