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2930f2e1b948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f57ed2b5c146f2"/>
  </p:sldMasterIdLst>
  <p:sldIdLst>
    <p:sldId xmlns:r="http://schemas.openxmlformats.org/officeDocument/2006/relationships" id="256" r:id="Rdc31175eae28480c"/>
    <p:sldId xmlns:r="http://schemas.openxmlformats.org/officeDocument/2006/relationships" id="257" r:id="R94083d3d3e9f4a4f"/>
    <p:sldId xmlns:r="http://schemas.openxmlformats.org/officeDocument/2006/relationships" id="258" r:id="Rf174fad46a144c31"/>
    <p:sldId xmlns:r="http://schemas.openxmlformats.org/officeDocument/2006/relationships" id="259" r:id="R744d47efe91744c2"/>
    <p:sldId xmlns:r="http://schemas.openxmlformats.org/officeDocument/2006/relationships" id="260" r:id="Ra6976310999f4d0f"/>
    <p:sldId xmlns:r="http://schemas.openxmlformats.org/officeDocument/2006/relationships" id="261" r:id="Re1ed7dcdb3074726"/>
    <p:sldId xmlns:r="http://schemas.openxmlformats.org/officeDocument/2006/relationships" id="262" r:id="R595ea75bb0cf48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f57ed2b5c146f2" /><Relationship Type="http://schemas.openxmlformats.org/officeDocument/2006/relationships/slide" Target="/ppt/slides/slide1.xml" Id="Rdc31175eae28480c" /><Relationship Type="http://schemas.openxmlformats.org/officeDocument/2006/relationships/slide" Target="/ppt/slides/slide2.xml" Id="R94083d3d3e9f4a4f" /><Relationship Type="http://schemas.openxmlformats.org/officeDocument/2006/relationships/slide" Target="/ppt/slides/slide3.xml" Id="Rf174fad46a144c31" /><Relationship Type="http://schemas.openxmlformats.org/officeDocument/2006/relationships/slide" Target="/ppt/slides/slide4.xml" Id="R744d47efe91744c2" /><Relationship Type="http://schemas.openxmlformats.org/officeDocument/2006/relationships/slide" Target="/ppt/slides/slide5.xml" Id="Ra6976310999f4d0f" /><Relationship Type="http://schemas.openxmlformats.org/officeDocument/2006/relationships/slide" Target="/ppt/slides/slide6.xml" Id="Re1ed7dcdb3074726" /><Relationship Type="http://schemas.openxmlformats.org/officeDocument/2006/relationships/slide" Target="/ppt/slides/slide7.xml" Id="R595ea75bb0cf48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8168c2aaf447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b660a1ed3444b" /><Relationship Type="http://schemas.openxmlformats.org/officeDocument/2006/relationships/theme" Target="/ppt/slideMasters/theme/theme1.xml" Id="R8f3f97ba59ff44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5b660a1ed344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eb022527d43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9646d06a646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36dac490246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21053c3904e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1e2d3081745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16a7d49ba44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aa9d31a2649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NYATI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NYATI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NYATI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NYATI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NYATI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NYATI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372 560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661 042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NYATI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GRØTERUD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NYATI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990 667 187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NYATI INVEST AS</a:t>
            </a:r>
          </a:p>
        </p:txBody>
      </p:sp>
    </p:spTree>
  </p:cSld>
  <p:clrMapOvr>
    <a:masterClrMapping xmlns:a="http://schemas.openxmlformats.org/drawingml/2006/main"/>
  </p:clrMapOvr>
</p:sld>
</file>