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d374f0d9249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1eaf2d78948be"/>
  </p:sldMasterIdLst>
  <p:sldIdLst>
    <p:sldId xmlns:r="http://schemas.openxmlformats.org/officeDocument/2006/relationships" id="256" r:id="Rc7a07250df7f4726"/>
    <p:sldId xmlns:r="http://schemas.openxmlformats.org/officeDocument/2006/relationships" id="257" r:id="R0241c1cbc3c04fc7"/>
    <p:sldId xmlns:r="http://schemas.openxmlformats.org/officeDocument/2006/relationships" id="258" r:id="R457da6e12a324912"/>
    <p:sldId xmlns:r="http://schemas.openxmlformats.org/officeDocument/2006/relationships" id="259" r:id="R8f3fc76eee99423a"/>
    <p:sldId xmlns:r="http://schemas.openxmlformats.org/officeDocument/2006/relationships" id="260" r:id="R8bd85611e5be4e13"/>
    <p:sldId xmlns:r="http://schemas.openxmlformats.org/officeDocument/2006/relationships" id="261" r:id="R4cdc61a06e834596"/>
    <p:sldId xmlns:r="http://schemas.openxmlformats.org/officeDocument/2006/relationships" id="262" r:id="Rbfb22b31a098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1eaf2d78948be" /><Relationship Type="http://schemas.openxmlformats.org/officeDocument/2006/relationships/slide" Target="/ppt/slides/slide1.xml" Id="Rc7a07250df7f4726" /><Relationship Type="http://schemas.openxmlformats.org/officeDocument/2006/relationships/slide" Target="/ppt/slides/slide2.xml" Id="R0241c1cbc3c04fc7" /><Relationship Type="http://schemas.openxmlformats.org/officeDocument/2006/relationships/slide" Target="/ppt/slides/slide3.xml" Id="R457da6e12a324912" /><Relationship Type="http://schemas.openxmlformats.org/officeDocument/2006/relationships/slide" Target="/ppt/slides/slide4.xml" Id="R8f3fc76eee99423a" /><Relationship Type="http://schemas.openxmlformats.org/officeDocument/2006/relationships/slide" Target="/ppt/slides/slide5.xml" Id="R8bd85611e5be4e13" /><Relationship Type="http://schemas.openxmlformats.org/officeDocument/2006/relationships/slide" Target="/ppt/slides/slide6.xml" Id="R4cdc61a06e834596" /><Relationship Type="http://schemas.openxmlformats.org/officeDocument/2006/relationships/slide" Target="/ppt/slides/slide7.xml" Id="Rbfb22b31a098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a3934705e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6749deada45d2" /><Relationship Type="http://schemas.openxmlformats.org/officeDocument/2006/relationships/theme" Target="/ppt/slideMasters/theme/theme1.xml" Id="R89ac85d95329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6749deada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8e9760aac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14894c7b5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53e4c86f1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afed2661d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19c1ed8d7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bd554b25e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a95fcb7b9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−328 285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990 668 035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