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1ff800cfe24c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1374d4bb93421a"/>
  </p:sldMasterIdLst>
  <p:sldIdLst>
    <p:sldId xmlns:r="http://schemas.openxmlformats.org/officeDocument/2006/relationships" id="256" r:id="Rde2c1080d4814c23"/>
    <p:sldId xmlns:r="http://schemas.openxmlformats.org/officeDocument/2006/relationships" id="257" r:id="R51f5cea1ba8746cc"/>
    <p:sldId xmlns:r="http://schemas.openxmlformats.org/officeDocument/2006/relationships" id="258" r:id="R7c3cfb61183b4c94"/>
    <p:sldId xmlns:r="http://schemas.openxmlformats.org/officeDocument/2006/relationships" id="259" r:id="R16b894aae947464a"/>
    <p:sldId xmlns:r="http://schemas.openxmlformats.org/officeDocument/2006/relationships" id="260" r:id="R063f2d7e0ac74497"/>
    <p:sldId xmlns:r="http://schemas.openxmlformats.org/officeDocument/2006/relationships" id="261" r:id="R8c95cb1af5164e71"/>
    <p:sldId xmlns:r="http://schemas.openxmlformats.org/officeDocument/2006/relationships" id="262" r:id="R5c2dc77335ac4d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1374d4bb93421a" /><Relationship Type="http://schemas.openxmlformats.org/officeDocument/2006/relationships/slide" Target="/ppt/slides/slide1.xml" Id="Rde2c1080d4814c23" /><Relationship Type="http://schemas.openxmlformats.org/officeDocument/2006/relationships/slide" Target="/ppt/slides/slide2.xml" Id="R51f5cea1ba8746cc" /><Relationship Type="http://schemas.openxmlformats.org/officeDocument/2006/relationships/slide" Target="/ppt/slides/slide3.xml" Id="R7c3cfb61183b4c94" /><Relationship Type="http://schemas.openxmlformats.org/officeDocument/2006/relationships/slide" Target="/ppt/slides/slide4.xml" Id="R16b894aae947464a" /><Relationship Type="http://schemas.openxmlformats.org/officeDocument/2006/relationships/slide" Target="/ppt/slides/slide5.xml" Id="R063f2d7e0ac74497" /><Relationship Type="http://schemas.openxmlformats.org/officeDocument/2006/relationships/slide" Target="/ppt/slides/slide6.xml" Id="R8c95cb1af5164e71" /><Relationship Type="http://schemas.openxmlformats.org/officeDocument/2006/relationships/slide" Target="/ppt/slides/slide7.xml" Id="R5c2dc77335ac4d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81860093144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c95503e2b4cb4" /><Relationship Type="http://schemas.openxmlformats.org/officeDocument/2006/relationships/theme" Target="/ppt/slideMasters/theme/theme1.xml" Id="R8a92216a22db44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bc95503e2b4c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f50c33e8746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537a944f4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b9af832864b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2c29a86f446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0541b1cb945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4c96db4c545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b4729d4de4d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AMUNDSEN OG VATLE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OG VATLE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AMUNDSEN OG VATLE AS ble etablert [år] og holder til i Mjølkeråen.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OG VATLE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OG VATLE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OG VATLE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−279 256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OG VATLE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AMUNDSEN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VATLE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OG VATLE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Lokketovegen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5136 Mjølkeråen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990 673 446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OG VATLE AS</a:t>
            </a:r>
          </a:p>
        </p:txBody>
      </p:sp>
    </p:spTree>
  </p:cSld>
  <p:clrMapOvr>
    <a:masterClrMapping xmlns:a="http://schemas.openxmlformats.org/drawingml/2006/main"/>
  </p:clrMapOvr>
</p:sld>
</file>