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ae92a4acae48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db7a88b0cc417c"/>
  </p:sldMasterIdLst>
  <p:sldIdLst>
    <p:sldId xmlns:r="http://schemas.openxmlformats.org/officeDocument/2006/relationships" id="256" r:id="R33a53940555e48ac"/>
    <p:sldId xmlns:r="http://schemas.openxmlformats.org/officeDocument/2006/relationships" id="257" r:id="R631bf5aec36d43c7"/>
    <p:sldId xmlns:r="http://schemas.openxmlformats.org/officeDocument/2006/relationships" id="258" r:id="R8b15b80e004c4596"/>
    <p:sldId xmlns:r="http://schemas.openxmlformats.org/officeDocument/2006/relationships" id="259" r:id="Re1090f63c346407d"/>
    <p:sldId xmlns:r="http://schemas.openxmlformats.org/officeDocument/2006/relationships" id="260" r:id="Re0d4409240a247a5"/>
    <p:sldId xmlns:r="http://schemas.openxmlformats.org/officeDocument/2006/relationships" id="261" r:id="R256419f1166d4c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db7a88b0cc417c" /><Relationship Type="http://schemas.openxmlformats.org/officeDocument/2006/relationships/slide" Target="/ppt/slides/slide1.xml" Id="R33a53940555e48ac" /><Relationship Type="http://schemas.openxmlformats.org/officeDocument/2006/relationships/slide" Target="/ppt/slides/slide2.xml" Id="R631bf5aec36d43c7" /><Relationship Type="http://schemas.openxmlformats.org/officeDocument/2006/relationships/slide" Target="/ppt/slides/slide3.xml" Id="R8b15b80e004c4596" /><Relationship Type="http://schemas.openxmlformats.org/officeDocument/2006/relationships/slide" Target="/ppt/slides/slide4.xml" Id="Re1090f63c346407d" /><Relationship Type="http://schemas.openxmlformats.org/officeDocument/2006/relationships/slide" Target="/ppt/slides/slide5.xml" Id="Re0d4409240a247a5" /><Relationship Type="http://schemas.openxmlformats.org/officeDocument/2006/relationships/slide" Target="/ppt/slides/slide6.xml" Id="R256419f1166d4c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db7f6be53742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125d469dc48a5" /><Relationship Type="http://schemas.openxmlformats.org/officeDocument/2006/relationships/theme" Target="/ppt/slideMasters/theme/theme1.xml" Id="R01c5dbc400994e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7125d469dc48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db892f52a4a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8d03e3eb24a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1288b5ea342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788c322774f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7380b91e04d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86fe8a8074b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H TORP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H TORP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H TORP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H TORP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H TORP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H TORP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DYFAM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LUUNA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H TORP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990 673 721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H TORP EIENDOM AS</a:t>
            </a:r>
          </a:p>
        </p:txBody>
      </p:sp>
    </p:spTree>
  </p:cSld>
  <p:clrMapOvr>
    <a:masterClrMapping xmlns:a="http://schemas.openxmlformats.org/drawingml/2006/main"/>
  </p:clrMapOvr>
</p:sld>
</file>