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6b9e05e1e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e0796f44a460c"/>
  </p:sldMasterIdLst>
  <p:sldIdLst>
    <p:sldId xmlns:r="http://schemas.openxmlformats.org/officeDocument/2006/relationships" id="256" r:id="R0c43a48473ee4dc4"/>
    <p:sldId xmlns:r="http://schemas.openxmlformats.org/officeDocument/2006/relationships" id="257" r:id="R286c216230a74bd7"/>
    <p:sldId xmlns:r="http://schemas.openxmlformats.org/officeDocument/2006/relationships" id="258" r:id="R87c680c506324ceb"/>
    <p:sldId xmlns:r="http://schemas.openxmlformats.org/officeDocument/2006/relationships" id="259" r:id="R5bf0963998994286"/>
    <p:sldId xmlns:r="http://schemas.openxmlformats.org/officeDocument/2006/relationships" id="260" r:id="R0e343d154a194714"/>
    <p:sldId xmlns:r="http://schemas.openxmlformats.org/officeDocument/2006/relationships" id="261" r:id="R30ecbc82c036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e0796f44a460c" /><Relationship Type="http://schemas.openxmlformats.org/officeDocument/2006/relationships/slide" Target="/ppt/slides/slide1.xml" Id="R0c43a48473ee4dc4" /><Relationship Type="http://schemas.openxmlformats.org/officeDocument/2006/relationships/slide" Target="/ppt/slides/slide2.xml" Id="R286c216230a74bd7" /><Relationship Type="http://schemas.openxmlformats.org/officeDocument/2006/relationships/slide" Target="/ppt/slides/slide3.xml" Id="R87c680c506324ceb" /><Relationship Type="http://schemas.openxmlformats.org/officeDocument/2006/relationships/slide" Target="/ppt/slides/slide4.xml" Id="R5bf0963998994286" /><Relationship Type="http://schemas.openxmlformats.org/officeDocument/2006/relationships/slide" Target="/ppt/slides/slide5.xml" Id="R0e343d154a194714" /><Relationship Type="http://schemas.openxmlformats.org/officeDocument/2006/relationships/slide" Target="/ppt/slides/slide6.xml" Id="R30ecbc82c036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bedddf33f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810889307428d" /><Relationship Type="http://schemas.openxmlformats.org/officeDocument/2006/relationships/theme" Target="/ppt/slideMasters/theme/theme1.xml" Id="R99ca0a0df4fc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810889307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d4ca8c290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a2978a70f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c5574229f4f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7751add36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80b694109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b61def84d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