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c0dcbbcfd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84a7593dd49ff"/>
  </p:sldMasterIdLst>
  <p:sldIdLst>
    <p:sldId xmlns:r="http://schemas.openxmlformats.org/officeDocument/2006/relationships" id="256" r:id="Rf6135969f4bb469c"/>
    <p:sldId xmlns:r="http://schemas.openxmlformats.org/officeDocument/2006/relationships" id="257" r:id="Rb6173c13006340c3"/>
    <p:sldId xmlns:r="http://schemas.openxmlformats.org/officeDocument/2006/relationships" id="258" r:id="Rd815e2af59564c97"/>
    <p:sldId xmlns:r="http://schemas.openxmlformats.org/officeDocument/2006/relationships" id="259" r:id="R1e8b7a0245724b8a"/>
    <p:sldId xmlns:r="http://schemas.openxmlformats.org/officeDocument/2006/relationships" id="260" r:id="R438d5a52a6bb48e7"/>
    <p:sldId xmlns:r="http://schemas.openxmlformats.org/officeDocument/2006/relationships" id="261" r:id="Rd4b2e7b7b2984e71"/>
    <p:sldId xmlns:r="http://schemas.openxmlformats.org/officeDocument/2006/relationships" id="262" r:id="R8353a12510d4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84a7593dd49ff" /><Relationship Type="http://schemas.openxmlformats.org/officeDocument/2006/relationships/slide" Target="/ppt/slides/slide1.xml" Id="Rf6135969f4bb469c" /><Relationship Type="http://schemas.openxmlformats.org/officeDocument/2006/relationships/slide" Target="/ppt/slides/slide2.xml" Id="Rb6173c13006340c3" /><Relationship Type="http://schemas.openxmlformats.org/officeDocument/2006/relationships/slide" Target="/ppt/slides/slide3.xml" Id="Rd815e2af59564c97" /><Relationship Type="http://schemas.openxmlformats.org/officeDocument/2006/relationships/slide" Target="/ppt/slides/slide4.xml" Id="R1e8b7a0245724b8a" /><Relationship Type="http://schemas.openxmlformats.org/officeDocument/2006/relationships/slide" Target="/ppt/slides/slide5.xml" Id="R438d5a52a6bb48e7" /><Relationship Type="http://schemas.openxmlformats.org/officeDocument/2006/relationships/slide" Target="/ppt/slides/slide6.xml" Id="Rd4b2e7b7b2984e71" /><Relationship Type="http://schemas.openxmlformats.org/officeDocument/2006/relationships/slide" Target="/ppt/slides/slide7.xml" Id="R8353a12510d4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75eccf5c3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6d1d4e18482c" /><Relationship Type="http://schemas.openxmlformats.org/officeDocument/2006/relationships/theme" Target="/ppt/slideMasters/theme/theme1.xml" Id="R8adc6d703f21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96d1d4e18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e9f4dd4fa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07bc5dc1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8957b94e4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c5ff4615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61909e2d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8d839724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a03fcf95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