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123036a97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a29dac2ed4ea6"/>
  </p:sldMasterIdLst>
  <p:sldIdLst>
    <p:sldId xmlns:r="http://schemas.openxmlformats.org/officeDocument/2006/relationships" id="256" r:id="Ra5bc4d68568d43fa"/>
    <p:sldId xmlns:r="http://schemas.openxmlformats.org/officeDocument/2006/relationships" id="257" r:id="Rf3643ab632f64a45"/>
    <p:sldId xmlns:r="http://schemas.openxmlformats.org/officeDocument/2006/relationships" id="258" r:id="Rb0615935c8334272"/>
    <p:sldId xmlns:r="http://schemas.openxmlformats.org/officeDocument/2006/relationships" id="259" r:id="Rce8e7be73b914e95"/>
    <p:sldId xmlns:r="http://schemas.openxmlformats.org/officeDocument/2006/relationships" id="260" r:id="R9bed54cd0ff04a67"/>
    <p:sldId xmlns:r="http://schemas.openxmlformats.org/officeDocument/2006/relationships" id="261" r:id="R5731bccabb58462d"/>
    <p:sldId xmlns:r="http://schemas.openxmlformats.org/officeDocument/2006/relationships" id="262" r:id="Rddeeff97239a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a29dac2ed4ea6" /><Relationship Type="http://schemas.openxmlformats.org/officeDocument/2006/relationships/slide" Target="/ppt/slides/slide1.xml" Id="Ra5bc4d68568d43fa" /><Relationship Type="http://schemas.openxmlformats.org/officeDocument/2006/relationships/slide" Target="/ppt/slides/slide2.xml" Id="Rf3643ab632f64a45" /><Relationship Type="http://schemas.openxmlformats.org/officeDocument/2006/relationships/slide" Target="/ppt/slides/slide3.xml" Id="Rb0615935c8334272" /><Relationship Type="http://schemas.openxmlformats.org/officeDocument/2006/relationships/slide" Target="/ppt/slides/slide4.xml" Id="Rce8e7be73b914e95" /><Relationship Type="http://schemas.openxmlformats.org/officeDocument/2006/relationships/slide" Target="/ppt/slides/slide5.xml" Id="R9bed54cd0ff04a67" /><Relationship Type="http://schemas.openxmlformats.org/officeDocument/2006/relationships/slide" Target="/ppt/slides/slide6.xml" Id="R5731bccabb58462d" /><Relationship Type="http://schemas.openxmlformats.org/officeDocument/2006/relationships/slide" Target="/ppt/slides/slide7.xml" Id="Rddeeff97239a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afcf352c0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03d1c68b4dcc" /><Relationship Type="http://schemas.openxmlformats.org/officeDocument/2006/relationships/theme" Target="/ppt/slideMasters/theme/theme1.xml" Id="R58fe366dcb32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c03d1c68b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34a042525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42bdef5fd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1fb77565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a63dd4f2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ae845c9f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ff48ab409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ebfb6d958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BETONG-BO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BETONG-BO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−1 829 970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4 202 570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TOVSLID STIAN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Skeilunden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990 679 398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BETONG-BO AS</a:t>
            </a:r>
          </a:p>
        </p:txBody>
      </p:sp>
    </p:spTree>
  </p:cSld>
  <p:clrMapOvr>
    <a:masterClrMapping xmlns:a="http://schemas.openxmlformats.org/drawingml/2006/main"/>
  </p:clrMapOvr>
</p:sld>
</file>