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22f1ea7c7a4e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cfc27794034099"/>
  </p:sldMasterIdLst>
  <p:sldIdLst>
    <p:sldId xmlns:r="http://schemas.openxmlformats.org/officeDocument/2006/relationships" id="256" r:id="R8e7aa474210e4a3c"/>
    <p:sldId xmlns:r="http://schemas.openxmlformats.org/officeDocument/2006/relationships" id="257" r:id="R4f163567c35043b1"/>
    <p:sldId xmlns:r="http://schemas.openxmlformats.org/officeDocument/2006/relationships" id="258" r:id="R2e2fec2bb7fe4095"/>
    <p:sldId xmlns:r="http://schemas.openxmlformats.org/officeDocument/2006/relationships" id="259" r:id="R223c789248234ede"/>
    <p:sldId xmlns:r="http://schemas.openxmlformats.org/officeDocument/2006/relationships" id="260" r:id="R01ea1c3c338c4ffb"/>
    <p:sldId xmlns:r="http://schemas.openxmlformats.org/officeDocument/2006/relationships" id="261" r:id="Rfbb37a1469454a26"/>
    <p:sldId xmlns:r="http://schemas.openxmlformats.org/officeDocument/2006/relationships" id="262" r:id="R6e28fb6ae30a44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fc27794034099" /><Relationship Type="http://schemas.openxmlformats.org/officeDocument/2006/relationships/slide" Target="/ppt/slides/slide1.xml" Id="R8e7aa474210e4a3c" /><Relationship Type="http://schemas.openxmlformats.org/officeDocument/2006/relationships/slide" Target="/ppt/slides/slide2.xml" Id="R4f163567c35043b1" /><Relationship Type="http://schemas.openxmlformats.org/officeDocument/2006/relationships/slide" Target="/ppt/slides/slide3.xml" Id="R2e2fec2bb7fe4095" /><Relationship Type="http://schemas.openxmlformats.org/officeDocument/2006/relationships/slide" Target="/ppt/slides/slide4.xml" Id="R223c789248234ede" /><Relationship Type="http://schemas.openxmlformats.org/officeDocument/2006/relationships/slide" Target="/ppt/slides/slide5.xml" Id="R01ea1c3c338c4ffb" /><Relationship Type="http://schemas.openxmlformats.org/officeDocument/2006/relationships/slide" Target="/ppt/slides/slide6.xml" Id="Rfbb37a1469454a26" /><Relationship Type="http://schemas.openxmlformats.org/officeDocument/2006/relationships/slide" Target="/ppt/slides/slide7.xml" Id="R6e28fb6ae30a44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e58e1dd09241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630f5b2164f45" /><Relationship Type="http://schemas.openxmlformats.org/officeDocument/2006/relationships/theme" Target="/ppt/slideMasters/theme/theme1.xml" Id="R3d66662826a548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f630f5b2164f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fc7c8003a4a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f632bc91841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178a518c34a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a25616d82445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3946aa04b4e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c6c94718a4e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b13ba8cb245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OLYMPIC EXPLORER 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OLYMPIC EXPLORER III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−48 954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−49 935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−164 276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OLYMPIC OCV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990 682 003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OLYMPIC EXPLORER III AS</a:t>
            </a:r>
          </a:p>
        </p:txBody>
      </p:sp>
    </p:spTree>
  </p:cSld>
  <p:clrMapOvr>
    <a:masterClrMapping xmlns:a="http://schemas.openxmlformats.org/drawingml/2006/main"/>
  </p:clrMapOvr>
</p:sld>
</file>