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ec7dab172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c45b402aa4059"/>
  </p:sldMasterIdLst>
  <p:sldIdLst>
    <p:sldId xmlns:r="http://schemas.openxmlformats.org/officeDocument/2006/relationships" id="256" r:id="R4ebab8ada1734606"/>
    <p:sldId xmlns:r="http://schemas.openxmlformats.org/officeDocument/2006/relationships" id="257" r:id="Rad91c36b105d4d18"/>
    <p:sldId xmlns:r="http://schemas.openxmlformats.org/officeDocument/2006/relationships" id="258" r:id="R58345842b45d407c"/>
    <p:sldId xmlns:r="http://schemas.openxmlformats.org/officeDocument/2006/relationships" id="259" r:id="R88d3519f81d647e1"/>
    <p:sldId xmlns:r="http://schemas.openxmlformats.org/officeDocument/2006/relationships" id="260" r:id="Ra9e2c62f821146f5"/>
    <p:sldId xmlns:r="http://schemas.openxmlformats.org/officeDocument/2006/relationships" id="261" r:id="R83bfd8c70d404995"/>
    <p:sldId xmlns:r="http://schemas.openxmlformats.org/officeDocument/2006/relationships" id="262" r:id="R919e6d9d25f0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c45b402aa4059" /><Relationship Type="http://schemas.openxmlformats.org/officeDocument/2006/relationships/slide" Target="/ppt/slides/slide1.xml" Id="R4ebab8ada1734606" /><Relationship Type="http://schemas.openxmlformats.org/officeDocument/2006/relationships/slide" Target="/ppt/slides/slide2.xml" Id="Rad91c36b105d4d18" /><Relationship Type="http://schemas.openxmlformats.org/officeDocument/2006/relationships/slide" Target="/ppt/slides/slide3.xml" Id="R58345842b45d407c" /><Relationship Type="http://schemas.openxmlformats.org/officeDocument/2006/relationships/slide" Target="/ppt/slides/slide4.xml" Id="R88d3519f81d647e1" /><Relationship Type="http://schemas.openxmlformats.org/officeDocument/2006/relationships/slide" Target="/ppt/slides/slide5.xml" Id="Ra9e2c62f821146f5" /><Relationship Type="http://schemas.openxmlformats.org/officeDocument/2006/relationships/slide" Target="/ppt/slides/slide6.xml" Id="R83bfd8c70d404995" /><Relationship Type="http://schemas.openxmlformats.org/officeDocument/2006/relationships/slide" Target="/ppt/slides/slide7.xml" Id="R919e6d9d25f0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8583be2ae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687affb044b0" /><Relationship Type="http://schemas.openxmlformats.org/officeDocument/2006/relationships/theme" Target="/ppt/slideMasters/theme/theme1.xml" Id="R7e573d0bb5a9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6687affb0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8af7d253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fd6f4c092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65c93411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0263f146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5405f067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b5fa74bf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70bee382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FARCORP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33 430 698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33 493 419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BRYNJAR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